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2.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3.xml" ContentType="application/vnd.openxmlformats-officedocument.presentationml.comments+xml"/>
  <Override PartName="/ppt/notesSlides/notesSlide40.xml" ContentType="application/vnd.openxmlformats-officedocument.presentationml.notesSlide+xml"/>
  <Override PartName="/ppt/comments/comment4.xml" ContentType="application/vnd.openxmlformats-officedocument.presentationml.comments+xml"/>
  <Override PartName="/ppt/notesSlides/notesSlide41.xml" ContentType="application/vnd.openxmlformats-officedocument.presentationml.notesSlide+xml"/>
  <Override PartName="/ppt/comments/comment5.xml" ContentType="application/vnd.openxmlformats-officedocument.presentationml.comments+xml"/>
  <Override PartName="/ppt/notesSlides/notesSlide42.xml" ContentType="application/vnd.openxmlformats-officedocument.presentationml.notesSlide+xml"/>
  <Override PartName="/ppt/comments/comment6.xml" ContentType="application/vnd.openxmlformats-officedocument.presentationml.comments+xml"/>
  <Override PartName="/ppt/notesSlides/notesSlide43.xml" ContentType="application/vnd.openxmlformats-officedocument.presentationml.notesSlide+xml"/>
  <Override PartName="/ppt/comments/comment7.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8.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845" r:id="rId5"/>
    <p:sldMasterId id="2147483733" r:id="rId6"/>
  </p:sldMasterIdLst>
  <p:notesMasterIdLst>
    <p:notesMasterId r:id="rId75"/>
  </p:notesMasterIdLst>
  <p:sldIdLst>
    <p:sldId id="256" r:id="rId7"/>
    <p:sldId id="257" r:id="rId8"/>
    <p:sldId id="258" r:id="rId9"/>
    <p:sldId id="259" r:id="rId10"/>
    <p:sldId id="260" r:id="rId11"/>
    <p:sldId id="261" r:id="rId12"/>
    <p:sldId id="262" r:id="rId13"/>
    <p:sldId id="263" r:id="rId14"/>
    <p:sldId id="369" r:id="rId15"/>
    <p:sldId id="353" r:id="rId16"/>
    <p:sldId id="354" r:id="rId17"/>
    <p:sldId id="331" r:id="rId18"/>
    <p:sldId id="360" r:id="rId19"/>
    <p:sldId id="336" r:id="rId20"/>
    <p:sldId id="266" r:id="rId21"/>
    <p:sldId id="270" r:id="rId22"/>
    <p:sldId id="267" r:id="rId23"/>
    <p:sldId id="268" r:id="rId24"/>
    <p:sldId id="269" r:id="rId25"/>
    <p:sldId id="342" r:id="rId26"/>
    <p:sldId id="274" r:id="rId27"/>
    <p:sldId id="372" r:id="rId28"/>
    <p:sldId id="373" r:id="rId29"/>
    <p:sldId id="276" r:id="rId30"/>
    <p:sldId id="277" r:id="rId31"/>
    <p:sldId id="278" r:id="rId32"/>
    <p:sldId id="374" r:id="rId33"/>
    <p:sldId id="279" r:id="rId34"/>
    <p:sldId id="280" r:id="rId35"/>
    <p:sldId id="281" r:id="rId36"/>
    <p:sldId id="282" r:id="rId37"/>
    <p:sldId id="283" r:id="rId38"/>
    <p:sldId id="335" r:id="rId39"/>
    <p:sldId id="365" r:id="rId40"/>
    <p:sldId id="366" r:id="rId41"/>
    <p:sldId id="367" r:id="rId42"/>
    <p:sldId id="290" r:id="rId43"/>
    <p:sldId id="291" r:id="rId44"/>
    <p:sldId id="314" r:id="rId45"/>
    <p:sldId id="345" r:id="rId46"/>
    <p:sldId id="359" r:id="rId47"/>
    <p:sldId id="327" r:id="rId48"/>
    <p:sldId id="347" r:id="rId49"/>
    <p:sldId id="349" r:id="rId50"/>
    <p:sldId id="361" r:id="rId51"/>
    <p:sldId id="362" r:id="rId52"/>
    <p:sldId id="363" r:id="rId53"/>
    <p:sldId id="346" r:id="rId54"/>
    <p:sldId id="370" r:id="rId55"/>
    <p:sldId id="324" r:id="rId56"/>
    <p:sldId id="294" r:id="rId57"/>
    <p:sldId id="289" r:id="rId58"/>
    <p:sldId id="329" r:id="rId59"/>
    <p:sldId id="350" r:id="rId60"/>
    <p:sldId id="295" r:id="rId61"/>
    <p:sldId id="296" r:id="rId62"/>
    <p:sldId id="368" r:id="rId63"/>
    <p:sldId id="371" r:id="rId64"/>
    <p:sldId id="321" r:id="rId65"/>
    <p:sldId id="330" r:id="rId66"/>
    <p:sldId id="298" r:id="rId67"/>
    <p:sldId id="322" r:id="rId68"/>
    <p:sldId id="303" r:id="rId69"/>
    <p:sldId id="305" r:id="rId70"/>
    <p:sldId id="364" r:id="rId71"/>
    <p:sldId id="307" r:id="rId72"/>
    <p:sldId id="304" r:id="rId73"/>
    <p:sldId id="308" r:id="rId74"/>
  </p:sldIdLst>
  <p:sldSz cx="9144000" cy="5143500" type="screen16x9"/>
  <p:notesSz cx="6858000" cy="9144000"/>
  <p:embeddedFontLst>
    <p:embeddedFont>
      <p:font typeface="Calibri" panose="020F0502020204030204" pitchFamily="34" charset="0"/>
      <p:regular r:id="rId76"/>
      <p:bold r:id="rId77"/>
      <p:italic r:id="rId78"/>
      <p:boldItalic r:id="rId79"/>
    </p:embeddedFont>
    <p:embeddedFont>
      <p:font typeface="Fira Sans Extra Condensed" panose="020B0503050000020004" pitchFamily="34" charset="0"/>
      <p:regular r:id="rId80"/>
      <p:bold r:id="rId81"/>
      <p:italic r:id="rId82"/>
      <p:boldItalic r:id="rId83"/>
    </p:embeddedFont>
    <p:embeddedFont>
      <p:font typeface="Helvetica Neue" panose="020B0604020202020204" charset="0"/>
      <p:regular r:id="rId84"/>
      <p:bold r:id="rId85"/>
      <p:italic r:id="rId86"/>
      <p:boldItalic r:id="rId87"/>
    </p:embeddedFont>
    <p:embeddedFont>
      <p:font typeface="Noto Sans" panose="020B0502040504020204" pitchFamily="34" charset="0"/>
      <p:regular r:id="rId88"/>
    </p:embeddedFont>
    <p:embeddedFont>
      <p:font typeface="Proxima Nova" panose="020B0604020202020204" charset="0"/>
      <p:regular r:id="rId89"/>
      <p:bold r:id="rId90"/>
      <p:italic r:id="rId91"/>
      <p:boldItalic r:id="rId92"/>
    </p:embeddedFont>
    <p:embeddedFont>
      <p:font typeface="Proxima Nova Semibold" panose="020B0604020202020204" charset="0"/>
      <p:regular r:id="rId93"/>
      <p:bold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00" roundtripDataSignature="AMtx7mg16GR+APyKjZkhA3n4+J+1VJTJs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m Vangramberen (BE)" initials="" lastIdx="6" clrIdx="0"/>
  <p:cmAuthor id="1" name="Yaron Dassonneville (BE)" initials="" lastIdx="9" clrIdx="1"/>
  <p:cmAuthor id="2" name="Dassonneville Yaron" initials="DY" lastIdx="1" clrIdx="2">
    <p:extLst>
      <p:ext uri="{19B8F6BF-5375-455C-9EA6-DF929625EA0E}">
        <p15:presenceInfo xmlns:p15="http://schemas.microsoft.com/office/powerpoint/2012/main" userId="S::yaron.dassonneville@vlaanderen.be::f00fbc3b-a7c3-459a-b6dd-9db3be5520da" providerId="AD"/>
      </p:ext>
    </p:extLst>
  </p:cmAuthor>
  <p:cmAuthor id="3" name="Vangramberen Sam" initials="VS" lastIdx="2" clrIdx="3">
    <p:extLst>
      <p:ext uri="{19B8F6BF-5375-455C-9EA6-DF929625EA0E}">
        <p15:presenceInfo xmlns:p15="http://schemas.microsoft.com/office/powerpoint/2012/main" userId="S::sam.vangramberen@vlaanderen.be::7a47b92a-5806-457e-95cf-4f817b9e146b" providerId="AD"/>
      </p:ext>
    </p:extLst>
  </p:cmAuthor>
  <p:cmAuthor id="4" name="Martens Isabaut" initials="MI" lastIdx="3" clrIdx="4">
    <p:extLst>
      <p:ext uri="{19B8F6BF-5375-455C-9EA6-DF929625EA0E}">
        <p15:presenceInfo xmlns:p15="http://schemas.microsoft.com/office/powerpoint/2012/main" userId="S::isabaut.martens@vlaanderen.be::e09322b7-9ba5-4ec2-b519-a79663da6881" providerId="AD"/>
      </p:ext>
    </p:extLst>
  </p:cmAuthor>
  <p:cmAuthor id="5" name="Verbrugge Aline" initials="VA" lastIdx="28" clrIdx="5">
    <p:extLst>
      <p:ext uri="{19B8F6BF-5375-455C-9EA6-DF929625EA0E}">
        <p15:presenceInfo xmlns:p15="http://schemas.microsoft.com/office/powerpoint/2012/main" userId="S::aline.verbrugge@vlaanderen.be::38e90b0a-c2da-403c-be89-d467f5b9de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A19F9C-FCAF-CF89-41B5-CD330D331163}" v="3" dt="2024-03-11T12:19:47.353"/>
  </p1510:revLst>
</p1510:revInfo>
</file>

<file path=ppt/tableStyles.xml><?xml version="1.0" encoding="utf-8"?>
<a:tblStyleLst xmlns:a="http://schemas.openxmlformats.org/drawingml/2006/main" def="{5121426A-DDEB-4ED6-A88B-A98F749B2ACF}">
  <a:tblStyle styleId="{5121426A-DDEB-4ED6-A88B-A98F749B2AC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14" y="82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font" Target="fonts/font4.fntdata"/><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fntdata"/><Relationship Id="rId104"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font" Target="fonts/font12.fntdata"/><Relationship Id="rId61" Type="http://schemas.openxmlformats.org/officeDocument/2006/relationships/slide" Target="slides/slide55.xml"/><Relationship Id="rId82" Type="http://schemas.openxmlformats.org/officeDocument/2006/relationships/font" Target="fonts/font7.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font" Target="fonts/font2.fntdata"/><Relationship Id="rId100" Type="http://customschemas.google.com/relationships/presentationmetadata" Target="metadata"/><Relationship Id="rId105"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font" Target="fonts/font18.fntdata"/><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24-02-28T07:16:24.073" idx="27">
    <p:pos x="3701" y="1630"/>
    <p:text>Presentatie door Stad Gent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24-02-22T04:25:51.953" idx="16">
    <p:pos x="905" y="1577"/>
    <p:text>zinnen beter verklaren?
</p:text>
    <p:extLst>
      <p:ext uri="{C676402C-5697-4E1C-873F-D02D1690AC5C}">
        <p15:threadingInfo xmlns:p15="http://schemas.microsoft.com/office/powerpoint/2012/main" timeZoneBias="480"/>
      </p:ext>
    </p:extLst>
  </p:cm>
  <p:cm authorId="5" dt="2024-02-28T07:22:19.990" idx="28">
    <p:pos x="905" y="1673"/>
    <p:text>Businesspartner?
</p:text>
    <p:extLst>
      <p:ext uri="{C676402C-5697-4E1C-873F-D02D1690AC5C}">
        <p15:threadingInfo xmlns:p15="http://schemas.microsoft.com/office/powerpoint/2012/main" timeZoneBias="480">
          <p15:parentCm authorId="5" idx="16"/>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24-02-22T04:55:41.848" idx="21">
    <p:pos x="5521" y="259"/>
    <p:text>gebaseerd op doelstelling 1: Burgers met schulden hebben toegang tot meer gepersonaliseerde adviezen en/of dienstverlening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5" dt="2024-02-22T04:56:01.302" idx="22">
    <p:pos x="10" y="10"/>
    <p:text>gebaseerd op doelstelling 2: Lokale besturen krijgen een duidelijk overzicht van hun schuldbeheerprocessen, wat leidt tot verbeterd inzicht en efficiëntie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5" dt="2024-02-22T04:56:22.851" idx="23">
    <p:pos x="10" y="10"/>
    <p:text>gebaseerd op doelstelling 3: Gestandaardiseerde taal vereenvoudigt rapportage en besluitvorming ​
</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5" dt="2024-02-22T02:31:37.635" idx="12">
    <p:pos x="5945" y="104"/>
    <p:text>clusters van post-its
</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5" dt="2024-02-26T02:57:14.116" idx="25">
    <p:pos x="4778" y="202"/>
    <p:text>[@Martens Isabaut] heb dit toegevoegd gebaseerd op studentenattesten!
</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5" dt="2024-02-22T02:46:42.541" idx="15">
    <p:pos x="1480" y="749"/>
    <p:text>github aanmaken?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7682c75e5e_0_1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g27682c75e5e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Lange termijn schaalbaar</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11</a:t>
            </a:fld>
            <a:endParaRPr lang="nl-BE"/>
          </a:p>
        </p:txBody>
      </p:sp>
    </p:spTree>
    <p:extLst>
      <p:ext uri="{BB962C8B-B14F-4D97-AF65-F5344CB8AC3E}">
        <p14:creationId xmlns:p14="http://schemas.microsoft.com/office/powerpoint/2010/main" val="97979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71450" indent="-171450">
              <a:buFont typeface="Calibri"/>
              <a:buChar char="-"/>
            </a:pPr>
            <a:r>
              <a:rPr lang="nl-BE">
                <a:cs typeface="Calibri"/>
              </a:rPr>
              <a:t>Gent</a:t>
            </a:r>
          </a:p>
          <a:p>
            <a:pPr marL="171450" indent="-171450">
              <a:buFont typeface="Calibri"/>
              <a:buChar char="-"/>
            </a:pPr>
            <a:r>
              <a:rPr lang="nl-BE">
                <a:cs typeface="Calibri"/>
              </a:rPr>
              <a:t>Leuven</a:t>
            </a:r>
          </a:p>
          <a:p>
            <a:pPr marL="171450" indent="-171450">
              <a:buFont typeface="Calibri"/>
              <a:buChar char="-"/>
            </a:pPr>
            <a:r>
              <a:rPr lang="nl-BE">
                <a:cs typeface="Calibri"/>
              </a:rPr>
              <a:t>Zulte</a:t>
            </a:r>
          </a:p>
          <a:p>
            <a:pPr marL="171450" indent="-171450">
              <a:buFont typeface="Calibri"/>
              <a:buChar char="-"/>
            </a:pPr>
            <a:r>
              <a:rPr lang="nl-BE">
                <a:cs typeface="Calibri"/>
              </a:rPr>
              <a:t>Destelbergen</a:t>
            </a:r>
          </a:p>
          <a:p>
            <a:pPr marL="171450" indent="-171450">
              <a:buFont typeface="Calibri"/>
              <a:buChar char="-"/>
            </a:pPr>
            <a:endParaRPr lang="nl-BE">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A0D9C-0CD0-4097-81EC-9B83965EC080}" type="slidenum">
              <a:rPr kumimoji="0" lang="nl-B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B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7160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b2455b02f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g2b2455b02f7_0_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r>
              <a:rPr lang="en-GB"/>
              <a:t>Geen vaste scope en use cases</a:t>
            </a:r>
            <a:endParaRPr/>
          </a:p>
          <a:p>
            <a:pPr marL="171450" lvl="0" indent="-171450" algn="l" rtl="0">
              <a:lnSpc>
                <a:spcPct val="117999"/>
              </a:lnSpc>
              <a:spcBef>
                <a:spcPts val="0"/>
              </a:spcBef>
              <a:spcAft>
                <a:spcPts val="0"/>
              </a:spcAft>
              <a:buSzPts val="1100"/>
              <a:buFont typeface="Arial"/>
              <a:buChar char="-"/>
            </a:pPr>
            <a:r>
              <a:rPr lang="en-GB"/>
              <a:t>Tijdens business werkgroep meer use cases verzamelen</a:t>
            </a:r>
            <a:endParaRPr/>
          </a:p>
          <a:p>
            <a:pPr marL="171450" lvl="0" indent="-171450" algn="l" rtl="0">
              <a:lnSpc>
                <a:spcPct val="117999"/>
              </a:lnSpc>
              <a:spcBef>
                <a:spcPts val="0"/>
              </a:spcBef>
              <a:spcAft>
                <a:spcPts val="0"/>
              </a:spcAft>
              <a:buSzPts val="1100"/>
              <a:buFont typeface="Arial"/>
              <a:buChar char="-"/>
            </a:pPr>
            <a:r>
              <a:rPr lang="en-GB"/>
              <a:t>Tijdens het traject kunnen er nog dingen bijkomen</a:t>
            </a:r>
            <a:endParaRPr/>
          </a:p>
        </p:txBody>
      </p:sp>
    </p:spTree>
    <p:extLst>
      <p:ext uri="{BB962C8B-B14F-4D97-AF65-F5344CB8AC3E}">
        <p14:creationId xmlns:p14="http://schemas.microsoft.com/office/powerpoint/2010/main" val="1566442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5b5f091d7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5b5f091d7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err="1"/>
              <a:t>Eenheid</a:t>
            </a:r>
            <a:r>
              <a:rPr lang="en-US"/>
              <a:t> van </a:t>
            </a:r>
            <a:r>
              <a:rPr lang="en-US" err="1"/>
              <a:t>schuld</a:t>
            </a:r>
            <a:r>
              <a:rPr lang="en-US"/>
              <a:t> </a:t>
            </a:r>
            <a:r>
              <a:rPr lang="en-US" err="1"/>
              <a:t>heefd</a:t>
            </a:r>
            <a:r>
              <a:rPr lang="en-US"/>
              <a:t> </a:t>
            </a:r>
            <a:r>
              <a:rPr lang="en-US" err="1"/>
              <a:t>als</a:t>
            </a:r>
            <a:r>
              <a:rPr lang="en-US"/>
              <a:t> </a:t>
            </a:r>
            <a:r>
              <a:rPr lang="en-US" err="1"/>
              <a:t>doel</a:t>
            </a:r>
            <a:r>
              <a:rPr lang="en-US"/>
              <a:t>: Het </a:t>
            </a:r>
            <a:r>
              <a:rPr lang="en-US" err="1"/>
              <a:t>schuldenbeheer</a:t>
            </a:r>
            <a:r>
              <a:rPr lang="en-US"/>
              <a:t> </a:t>
            </a:r>
            <a:r>
              <a:rPr lang="en-US" err="1"/>
              <a:t>voor</a:t>
            </a:r>
            <a:r>
              <a:rPr lang="en-US"/>
              <a:t> </a:t>
            </a:r>
            <a:r>
              <a:rPr lang="en-US" err="1"/>
              <a:t>en</a:t>
            </a:r>
            <a:r>
              <a:rPr lang="en-US"/>
              <a:t> door de </a:t>
            </a:r>
            <a:r>
              <a:rPr lang="en-US" err="1"/>
              <a:t>financieel</a:t>
            </a:r>
            <a:r>
              <a:rPr lang="en-US"/>
              <a:t> </a:t>
            </a:r>
            <a:r>
              <a:rPr lang="en-US" err="1"/>
              <a:t>zwakkere</a:t>
            </a:r>
            <a:r>
              <a:rPr lang="en-US"/>
              <a:t> burger </a:t>
            </a:r>
            <a:r>
              <a:rPr lang="en-US" err="1"/>
              <a:t>wordt</a:t>
            </a:r>
            <a:r>
              <a:rPr lang="en-US"/>
              <a:t> </a:t>
            </a:r>
            <a:r>
              <a:rPr lang="en-US" err="1"/>
              <a:t>eenvoudiger</a:t>
            </a:r>
            <a:r>
              <a:rPr lang="en-US"/>
              <a:t>, </a:t>
            </a:r>
            <a:r>
              <a:rPr lang="en-US" err="1"/>
              <a:t>éénduidiger</a:t>
            </a:r>
            <a:r>
              <a:rPr lang="en-US"/>
              <a:t> </a:t>
            </a:r>
            <a:r>
              <a:rPr lang="en-US" err="1"/>
              <a:t>en</a:t>
            </a:r>
            <a:r>
              <a:rPr lang="en-US"/>
              <a:t> </a:t>
            </a:r>
            <a:r>
              <a:rPr lang="en-US" err="1"/>
              <a:t>aldus</a:t>
            </a:r>
            <a:r>
              <a:rPr lang="en-US"/>
              <a:t> </a:t>
            </a:r>
            <a:r>
              <a:rPr lang="en-US" err="1"/>
              <a:t>beter</a:t>
            </a:r>
            <a:r>
              <a:rPr lang="en-US"/>
              <a:t> </a:t>
            </a:r>
            <a:r>
              <a:rPr lang="en-US" err="1"/>
              <a:t>beheersbaar</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a30d34c7e0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nl-BE">
                <a:solidFill>
                  <a:srgbClr val="373636"/>
                </a:solidFill>
              </a:rPr>
              <a:t>Wat eigenlijk wilt zeggen dat we het delen van </a:t>
            </a:r>
            <a:r>
              <a:rPr lang="nl-BE" err="1">
                <a:solidFill>
                  <a:srgbClr val="373636"/>
                </a:solidFill>
              </a:rPr>
              <a:t>essentiele</a:t>
            </a:r>
            <a:r>
              <a:rPr lang="nl-BE">
                <a:solidFill>
                  <a:srgbClr val="373636"/>
                </a:solidFill>
              </a:rPr>
              <a:t> informatie tussen belanghebbenden eenvoudiger willen maken, waardoor diensten gestroomlijnd en efficiënter kunnen verlopen. </a:t>
            </a:r>
            <a:endParaRPr lang="en-US"/>
          </a:p>
          <a:p>
            <a:pPr marL="0" lvl="0" indent="0" algn="l">
              <a:lnSpc>
                <a:spcPct val="100000"/>
              </a:lnSpc>
              <a:spcBef>
                <a:spcPts val="0"/>
              </a:spcBef>
              <a:spcAft>
                <a:spcPts val="0"/>
              </a:spcAft>
              <a:buSzPts val="1100"/>
              <a:buFont typeface="Arial"/>
              <a:buNone/>
            </a:pPr>
            <a:endParaRPr>
              <a:solidFill>
                <a:srgbClr val="373636"/>
              </a:solidFill>
            </a:endParaRPr>
          </a:p>
        </p:txBody>
      </p:sp>
      <p:sp>
        <p:nvSpPr>
          <p:cNvPr id="309" name="Google Shape;309;g1a30d34c7e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a30d34c7e0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g1a30d34c7e0_0_3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indent="0">
              <a:lnSpc>
                <a:spcPct val="117999"/>
              </a:lnSpc>
              <a:buNone/>
            </a:pPr>
            <a:r>
              <a:rPr lang="en-US" sz="2200" err="1">
                <a:latin typeface="Helvetica Neue"/>
                <a:ea typeface="Helvetica Neue"/>
                <a:cs typeface="Helvetica Neue"/>
              </a:rPr>
              <a:t>Vaniut</a:t>
            </a:r>
            <a:r>
              <a:rPr lang="en-US" sz="2200">
                <a:latin typeface="Helvetica Neue"/>
                <a:ea typeface="Helvetica Neue"/>
                <a:cs typeface="Helvetica Neue"/>
              </a:rPr>
              <a:t> </a:t>
            </a:r>
            <a:r>
              <a:rPr lang="en-US" sz="2200" err="1">
                <a:latin typeface="Helvetica Neue"/>
                <a:ea typeface="Helvetica Neue"/>
                <a:cs typeface="Helvetica Neue"/>
              </a:rPr>
              <a:t>specifieke</a:t>
            </a:r>
            <a:r>
              <a:rPr lang="en-US" sz="2200">
                <a:latin typeface="Helvetica Neue"/>
                <a:ea typeface="Helvetica Neue"/>
                <a:cs typeface="Helvetica Neue"/>
              </a:rPr>
              <a:t> use cases </a:t>
            </a:r>
            <a:r>
              <a:rPr lang="en-US" sz="2200" err="1">
                <a:latin typeface="Helvetica Neue"/>
                <a:ea typeface="Helvetica Neue"/>
                <a:cs typeface="Helvetica Neue"/>
              </a:rPr>
              <a:t>aan</a:t>
            </a:r>
            <a:r>
              <a:rPr lang="en-US" sz="2200">
                <a:latin typeface="Helvetica Neue"/>
                <a:ea typeface="Helvetica Neue"/>
                <a:cs typeface="Helvetica Neue"/>
              </a:rPr>
              <a:t> het </a:t>
            </a:r>
            <a:r>
              <a:rPr lang="en-US" sz="2200" err="1">
                <a:latin typeface="Helvetica Neue"/>
                <a:ea typeface="Helvetica Neue"/>
                <a:cs typeface="Helvetica Neue"/>
              </a:rPr>
              <a:t>kijken</a:t>
            </a:r>
            <a:r>
              <a:rPr lang="en-US" sz="2200">
                <a:latin typeface="Helvetica Neue"/>
                <a:ea typeface="Helvetica Neue"/>
                <a:cs typeface="Helvetica Neue"/>
              </a:rPr>
              <a:t> </a:t>
            </a:r>
            <a:r>
              <a:rPr lang="en-US" sz="2200" err="1">
                <a:latin typeface="Helvetica Neue"/>
                <a:ea typeface="Helvetica Neue"/>
                <a:cs typeface="Helvetica Neue"/>
              </a:rPr>
              <a:t>naar</a:t>
            </a:r>
            <a:r>
              <a:rPr lang="en-US" sz="2200">
                <a:latin typeface="Helvetica Neue"/>
                <a:ea typeface="Helvetica Neue"/>
                <a:cs typeface="Helvetica Neue"/>
              </a:rPr>
              <a:t> </a:t>
            </a:r>
            <a:r>
              <a:rPr lang="en-US" sz="2200" err="1">
                <a:latin typeface="Helvetica Neue"/>
                <a:ea typeface="Helvetica Neue"/>
                <a:cs typeface="Helvetica Neue"/>
              </a:rPr>
              <a:t>iets</a:t>
            </a:r>
            <a:r>
              <a:rPr lang="en-US" sz="2200">
                <a:latin typeface="Helvetica Neue"/>
                <a:ea typeface="Helvetica Neue"/>
                <a:cs typeface="Helvetica Neue"/>
              </a:rPr>
              <a:t>.</a:t>
            </a:r>
          </a:p>
          <a:p>
            <a:pPr marL="0" indent="0">
              <a:lnSpc>
                <a:spcPct val="117999"/>
              </a:lnSpc>
              <a:buNone/>
            </a:pPr>
            <a:r>
              <a:rPr lang="en-US" sz="2200" err="1">
                <a:latin typeface="Helvetica Neue"/>
                <a:ea typeface="Helvetica Neue"/>
                <a:cs typeface="Helvetica Neue"/>
              </a:rPr>
              <a:t>Bv</a:t>
            </a:r>
            <a:r>
              <a:rPr lang="en-US" sz="2200">
                <a:latin typeface="Helvetica Neue"/>
                <a:ea typeface="Helvetica Neue"/>
                <a:cs typeface="Helvetica Neue"/>
              </a:rPr>
              <a:t> </a:t>
            </a:r>
            <a:r>
              <a:rPr lang="en-US" sz="2200" err="1">
                <a:latin typeface="Helvetica Neue"/>
                <a:ea typeface="Helvetica Neue"/>
                <a:cs typeface="Helvetica Neue"/>
              </a:rPr>
              <a:t>naar</a:t>
            </a:r>
            <a:r>
              <a:rPr lang="en-US" sz="2200">
                <a:latin typeface="Helvetica Neue"/>
                <a:ea typeface="Helvetica Neue"/>
                <a:cs typeface="Helvetica Neue"/>
              </a:rPr>
              <a:t> </a:t>
            </a:r>
            <a:r>
              <a:rPr lang="en-US" sz="2200" err="1">
                <a:latin typeface="Helvetica Neue"/>
                <a:ea typeface="Helvetica Neue"/>
                <a:cs typeface="Helvetica Neue"/>
              </a:rPr>
              <a:t>oor</a:t>
            </a:r>
            <a:r>
              <a:rPr lang="en-US" sz="2200">
                <a:latin typeface="Helvetica Neue"/>
                <a:ea typeface="Helvetica Neue"/>
                <a:cs typeface="Helvetica Neue"/>
              </a:rPr>
              <a:t>, </a:t>
            </a:r>
            <a:r>
              <a:rPr lang="en-US" sz="2200" err="1">
                <a:latin typeface="Helvetica Neue"/>
                <a:ea typeface="Helvetica Neue"/>
                <a:cs typeface="Helvetica Neue"/>
              </a:rPr>
              <a:t>enkele</a:t>
            </a:r>
            <a:r>
              <a:rPr lang="en-US" sz="2200">
                <a:latin typeface="Helvetica Neue"/>
                <a:ea typeface="Helvetica Neue"/>
                <a:cs typeface="Helvetica Neue"/>
              </a:rPr>
              <a:t> </a:t>
            </a:r>
            <a:r>
              <a:rPr lang="en-US" sz="2200" err="1">
                <a:latin typeface="Helvetica Neue"/>
                <a:ea typeface="Helvetica Neue"/>
                <a:cs typeface="Helvetica Neue"/>
              </a:rPr>
              <a:t>naar</a:t>
            </a:r>
            <a:r>
              <a:rPr lang="en-US" sz="2200">
                <a:latin typeface="Helvetica Neue"/>
                <a:ea typeface="Helvetica Neue"/>
                <a:cs typeface="Helvetica Neue"/>
              </a:rPr>
              <a:t> </a:t>
            </a:r>
            <a:r>
              <a:rPr lang="en-US" sz="2200" err="1">
                <a:latin typeface="Helvetica Neue"/>
                <a:ea typeface="Helvetica Neue"/>
                <a:cs typeface="Helvetica Neue"/>
              </a:rPr>
              <a:t>oor</a:t>
            </a:r>
            <a:r>
              <a:rPr lang="en-US" sz="2200">
                <a:latin typeface="Helvetica Neue"/>
                <a:ea typeface="Helvetica Neue"/>
                <a:cs typeface="Helvetica Neue"/>
              </a:rPr>
              <a:t> </a:t>
            </a:r>
            <a:r>
              <a:rPr lang="en-US" sz="2200" err="1">
                <a:latin typeface="Helvetica Neue"/>
                <a:ea typeface="Helvetica Neue"/>
                <a:cs typeface="Helvetica Neue"/>
              </a:rPr>
              <a:t>kijken</a:t>
            </a:r>
            <a:endParaRPr lang="en-US" sz="2200">
              <a:latin typeface="Helvetica Neue"/>
              <a:ea typeface="Helvetica Neue"/>
              <a:cs typeface="Helvetica Neue"/>
            </a:endParaRPr>
          </a:p>
          <a:p>
            <a:pPr marL="0" indent="0">
              <a:lnSpc>
                <a:spcPct val="117999"/>
              </a:lnSpc>
              <a:buNone/>
            </a:pPr>
            <a:r>
              <a:rPr lang="en-US" sz="2200" err="1">
                <a:latin typeface="Helvetica Neue"/>
                <a:ea typeface="Helvetica Neue"/>
                <a:cs typeface="Helvetica Neue"/>
              </a:rPr>
              <a:t>Bv</a:t>
            </a:r>
            <a:r>
              <a:rPr lang="en-US" sz="2200">
                <a:latin typeface="Helvetica Neue"/>
                <a:ea typeface="Helvetica Neue"/>
                <a:cs typeface="Helvetica Neue"/>
              </a:rPr>
              <a:t> </a:t>
            </a:r>
            <a:r>
              <a:rPr lang="en-US" sz="2200" err="1">
                <a:latin typeface="Helvetica Neue"/>
                <a:ea typeface="Helvetica Neue"/>
                <a:cs typeface="Helvetica Neue"/>
              </a:rPr>
              <a:t>dus</a:t>
            </a:r>
            <a:r>
              <a:rPr lang="en-US" sz="2200">
                <a:latin typeface="Helvetica Neue"/>
                <a:ea typeface="Helvetica Neue"/>
                <a:cs typeface="Helvetica Neue"/>
              </a:rPr>
              <a:t> </a:t>
            </a:r>
            <a:r>
              <a:rPr lang="en-US" sz="2200" err="1">
                <a:latin typeface="Helvetica Neue"/>
                <a:ea typeface="Helvetica Neue"/>
                <a:cs typeface="Helvetica Neue"/>
              </a:rPr>
              <a:t>naar</a:t>
            </a:r>
            <a:r>
              <a:rPr lang="en-US" sz="2200">
                <a:latin typeface="Helvetica Neue"/>
                <a:ea typeface="Helvetica Neue"/>
                <a:cs typeface="Helvetica Neue"/>
              </a:rPr>
              <a:t> use cases </a:t>
            </a:r>
            <a:r>
              <a:rPr lang="en-US" sz="2200" err="1">
                <a:latin typeface="Helvetica Neue"/>
                <a:ea typeface="Helvetica Neue"/>
                <a:cs typeface="Helvetica Neue"/>
              </a:rPr>
              <a:t>vanuit</a:t>
            </a:r>
            <a:r>
              <a:rPr lang="en-US" sz="2200">
                <a:latin typeface="Helvetica Neue"/>
                <a:ea typeface="Helvetica Neue"/>
                <a:cs typeface="Helvetica Neue"/>
              </a:rPr>
              <a:t> </a:t>
            </a:r>
            <a:r>
              <a:rPr lang="en-US" sz="2200" err="1">
                <a:latin typeface="Helvetica Neue"/>
                <a:ea typeface="Helvetica Neue"/>
                <a:cs typeface="Helvetica Neue"/>
              </a:rPr>
              <a:t>een</a:t>
            </a:r>
            <a:r>
              <a:rPr lang="en-US" sz="2200">
                <a:latin typeface="Helvetica Neue"/>
                <a:ea typeface="Helvetica Neue"/>
                <a:cs typeface="Helvetica Neue"/>
              </a:rPr>
              <a:t> </a:t>
            </a:r>
            <a:r>
              <a:rPr lang="en-US" sz="2200" err="1">
                <a:latin typeface="Helvetica Neue"/>
                <a:ea typeface="Helvetica Neue"/>
                <a:cs typeface="Helvetica Neue"/>
              </a:rPr>
              <a:t>ouder</a:t>
            </a:r>
            <a:r>
              <a:rPr lang="en-US" sz="2200">
                <a:latin typeface="Helvetica Neue"/>
                <a:ea typeface="Helvetica Neue"/>
                <a:cs typeface="Helvetica Neue"/>
              </a:rPr>
              <a:t> </a:t>
            </a:r>
            <a:r>
              <a:rPr lang="en-US" sz="2200" err="1">
                <a:latin typeface="Helvetica Neue"/>
                <a:ea typeface="Helvetica Neue"/>
                <a:cs typeface="Helvetica Neue"/>
              </a:rPr>
              <a:t>kan</a:t>
            </a:r>
            <a:r>
              <a:rPr lang="en-US" sz="2200">
                <a:latin typeface="Helvetica Neue"/>
                <a:ea typeface="Helvetica Neue"/>
                <a:cs typeface="Helvetica Neue"/>
              </a:rPr>
              <a:t> je </a:t>
            </a:r>
            <a:r>
              <a:rPr lang="en-US" sz="2200" err="1">
                <a:latin typeface="Helvetica Neue"/>
                <a:ea typeface="Helvetica Neue"/>
                <a:cs typeface="Helvetica Neue"/>
              </a:rPr>
              <a:t>daarnaar</a:t>
            </a:r>
            <a:r>
              <a:rPr lang="en-US" sz="2200">
                <a:latin typeface="Helvetica Neue"/>
                <a:ea typeface="Helvetica Neue"/>
                <a:cs typeface="Helvetica Neue"/>
              </a:rPr>
              <a:t> </a:t>
            </a:r>
            <a:r>
              <a:rPr lang="en-US" sz="2200" err="1">
                <a:latin typeface="Helvetica Neue"/>
                <a:ea typeface="Helvetica Neue"/>
                <a:cs typeface="Helvetica Neue"/>
              </a:rPr>
              <a:t>kijken</a:t>
            </a:r>
            <a:endParaRPr lang="en-US" sz="2200">
              <a:latin typeface="Helvetica Neue"/>
              <a:ea typeface="Helvetica Neue"/>
              <a:cs typeface="Helvetica Neue"/>
            </a:endParaRPr>
          </a:p>
          <a:p>
            <a:pPr marL="0" indent="0">
              <a:lnSpc>
                <a:spcPct val="117999"/>
              </a:lnSpc>
              <a:buNone/>
            </a:pPr>
            <a:r>
              <a:rPr lang="en-US" sz="2200" err="1">
                <a:latin typeface="Helvetica Neue"/>
                <a:ea typeface="Helvetica Neue"/>
                <a:cs typeface="Helvetica Neue"/>
              </a:rPr>
              <a:t>Bv</a:t>
            </a:r>
            <a:r>
              <a:rPr lang="en-US" sz="2200">
                <a:latin typeface="Helvetica Neue"/>
                <a:ea typeface="Helvetica Neue"/>
                <a:cs typeface="Helvetica Neue"/>
              </a:rPr>
              <a:t> </a:t>
            </a:r>
            <a:r>
              <a:rPr lang="en-US" sz="2200" err="1">
                <a:latin typeface="Helvetica Neue"/>
                <a:ea typeface="Helvetica Neue"/>
                <a:cs typeface="Helvetica Neue"/>
              </a:rPr>
              <a:t>admininstratief</a:t>
            </a:r>
            <a:r>
              <a:rPr lang="en-US" sz="2200">
                <a:latin typeface="Helvetica Neue"/>
                <a:ea typeface="Helvetica Neue"/>
                <a:cs typeface="Helvetica Neue"/>
              </a:rPr>
              <a:t> </a:t>
            </a:r>
            <a:r>
              <a:rPr lang="en-US" sz="2200" err="1">
                <a:latin typeface="Helvetica Neue"/>
                <a:ea typeface="Helvetica Neue"/>
                <a:cs typeface="Helvetica Neue"/>
              </a:rPr>
              <a:t>nara</a:t>
            </a:r>
            <a:r>
              <a:rPr lang="en-US" sz="2200">
                <a:latin typeface="Helvetica Neue"/>
                <a:ea typeface="Helvetica Neue"/>
                <a:cs typeface="Helvetica Neue"/>
              </a:rPr>
              <a:t> </a:t>
            </a:r>
            <a:r>
              <a:rPr lang="en-US" sz="2200" err="1">
                <a:latin typeface="Helvetica Neue"/>
                <a:ea typeface="Helvetica Neue"/>
                <a:cs typeface="Helvetica Neue"/>
              </a:rPr>
              <a:t>kindifche</a:t>
            </a:r>
            <a:r>
              <a:rPr lang="en-US" sz="2200">
                <a:latin typeface="Helvetica Neue"/>
                <a:ea typeface="Helvetica Neue"/>
                <a:cs typeface="Helvetica Neue"/>
              </a:rPr>
              <a:t> </a:t>
            </a:r>
            <a:r>
              <a:rPr lang="en-US" sz="2200" err="1">
                <a:latin typeface="Helvetica Neue"/>
                <a:ea typeface="Helvetica Neue"/>
                <a:cs typeface="Helvetica Neue"/>
              </a:rPr>
              <a:t>kijken</a:t>
            </a:r>
            <a:endParaRPr lang="en-US" sz="2200">
              <a:latin typeface="Helvetica Neue"/>
              <a:ea typeface="Helvetica Neue"/>
              <a:cs typeface="Helvetica Neue"/>
            </a:endParaRPr>
          </a:p>
          <a:p>
            <a:pPr marL="0" indent="0">
              <a:lnSpc>
                <a:spcPct val="117999"/>
              </a:lnSpc>
              <a:buNone/>
            </a:pPr>
            <a:endParaRPr lang="en-US" sz="2200">
              <a:latin typeface="Helvetica Neue"/>
              <a:ea typeface="Helvetica Neue"/>
              <a:cs typeface="Helvetica Neue"/>
            </a:endParaRPr>
          </a:p>
          <a:p>
            <a:pPr marL="0" indent="0">
              <a:lnSpc>
                <a:spcPct val="117999"/>
              </a:lnSpc>
              <a:buNone/>
            </a:pPr>
            <a:r>
              <a:rPr lang="en-US" sz="2200">
                <a:latin typeface="Helvetica Neue"/>
                <a:ea typeface="Helvetica Neue"/>
                <a:cs typeface="Helvetica Neue"/>
              </a:rPr>
              <a:t>Al die use cases </a:t>
            </a:r>
            <a:r>
              <a:rPr lang="en-US" sz="2200" err="1">
                <a:latin typeface="Helvetica Neue"/>
                <a:ea typeface="Helvetica Neue"/>
                <a:cs typeface="Helvetica Neue"/>
              </a:rPr>
              <a:t>samen</a:t>
            </a:r>
            <a:r>
              <a:rPr lang="en-US" sz="2200">
                <a:latin typeface="Helvetica Neue"/>
                <a:ea typeface="Helvetica Neue"/>
                <a:cs typeface="Helvetica Neue"/>
              </a:rPr>
              <a:t> nemen </a:t>
            </a:r>
            <a:r>
              <a:rPr lang="en-US" sz="2200" err="1">
                <a:latin typeface="Helvetica Neue"/>
                <a:ea typeface="Helvetica Neue"/>
                <a:cs typeface="Helvetica Neue"/>
              </a:rPr>
              <a:t>kunnen</a:t>
            </a:r>
            <a:r>
              <a:rPr lang="en-US" sz="2200">
                <a:latin typeface="Helvetica Neue"/>
                <a:ea typeface="Helvetica Neue"/>
                <a:cs typeface="Helvetica Neue"/>
              </a:rPr>
              <a:t> we </a:t>
            </a:r>
            <a:r>
              <a:rPr lang="en-US" sz="2200" err="1">
                <a:latin typeface="Helvetica Neue"/>
                <a:ea typeface="Helvetica Neue"/>
                <a:cs typeface="Helvetica Neue"/>
              </a:rPr>
              <a:t>naar</a:t>
            </a:r>
            <a:r>
              <a:rPr lang="en-US" sz="2200">
                <a:latin typeface="Helvetica Neue"/>
                <a:ea typeface="Helvetica Neue"/>
                <a:cs typeface="Helvetica Neue"/>
              </a:rPr>
              <a:t> het </a:t>
            </a:r>
            <a:r>
              <a:rPr lang="en-US" sz="2200" err="1">
                <a:latin typeface="Helvetica Neue"/>
                <a:ea typeface="Helvetica Neue"/>
                <a:cs typeface="Helvetica Neue"/>
              </a:rPr>
              <a:t>plaatje</a:t>
            </a:r>
            <a:r>
              <a:rPr lang="en-US" sz="2200">
                <a:latin typeface="Helvetica Neue"/>
                <a:ea typeface="Helvetica Neue"/>
                <a:cs typeface="Helvetica Neue"/>
              </a:rPr>
              <a:t> </a:t>
            </a:r>
            <a:r>
              <a:rPr lang="en-US" sz="2200" err="1">
                <a:latin typeface="Helvetica Neue"/>
                <a:ea typeface="Helvetica Neue"/>
                <a:cs typeface="Helvetica Neue"/>
              </a:rPr>
              <a:t>kijken</a:t>
            </a:r>
            <a:endParaRPr lang="en-US" sz="2200">
              <a:latin typeface="Helvetica Neue"/>
              <a:ea typeface="Helvetica Neue"/>
              <a:cs typeface="Helvetica Neue"/>
            </a:endParaRPr>
          </a:p>
          <a:p>
            <a:pPr marL="0" indent="0">
              <a:lnSpc>
                <a:spcPct val="117999"/>
              </a:lnSpc>
              <a:buNone/>
            </a:pPr>
            <a:endParaRPr lang="en-US" sz="2200">
              <a:latin typeface="Helvetica Neue"/>
              <a:ea typeface="Helvetica Neue"/>
              <a:cs typeface="Helvetica Neue"/>
            </a:endParaRPr>
          </a:p>
          <a:p>
            <a:pPr marL="0" indent="0">
              <a:lnSpc>
                <a:spcPct val="117999"/>
              </a:lnSpc>
              <a:buNone/>
            </a:pPr>
            <a:endParaRPr lang="en-US" sz="2200">
              <a:latin typeface="Helvetica Neue"/>
              <a:ea typeface="Helvetica Neue"/>
              <a:cs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a30d34c7e0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1a30d34c7e0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just">
              <a:buNone/>
            </a:pPr>
            <a:r>
              <a:rPr lang="nl-BE"/>
              <a:t>moet zorgen voor </a:t>
            </a:r>
            <a:r>
              <a:rPr lang="nl-BE" err="1"/>
              <a:t>interoperabilieit</a:t>
            </a:r>
            <a:r>
              <a:rPr lang="nl-BE"/>
              <a:t>. systemen en </a:t>
            </a:r>
            <a:r>
              <a:rPr lang="nl-BE" err="1"/>
              <a:t>organistie</a:t>
            </a:r>
            <a:r>
              <a:rPr lang="nl-BE"/>
              <a:t> kunnen makkelijker met elkaar gaan </a:t>
            </a:r>
            <a:r>
              <a:rPr lang="nl-BE" err="1"/>
              <a:t>samenerken</a:t>
            </a:r>
            <a:r>
              <a:rPr lang="nl-BE"/>
              <a:t> doordat ze dezelfde taal spreken, als het gaat om data. </a:t>
            </a:r>
            <a:endParaRPr lang="en-US"/>
          </a:p>
          <a:p>
            <a:pPr algn="just">
              <a:buNone/>
            </a:pPr>
            <a:endParaRPr lang="en-US"/>
          </a:p>
          <a:p>
            <a:pPr algn="just">
              <a:buNone/>
            </a:pPr>
            <a:endParaRPr lang="en-US"/>
          </a:p>
          <a:p>
            <a:pPr algn="just">
              <a:buNone/>
            </a:pPr>
            <a:r>
              <a:rPr lang="en-US"/>
              <a:t>Een </a:t>
            </a:r>
            <a:r>
              <a:rPr lang="en-US" err="1"/>
              <a:t>semantische</a:t>
            </a:r>
            <a:r>
              <a:rPr lang="en-US"/>
              <a:t> </a:t>
            </a:r>
            <a:r>
              <a:rPr lang="en-US" err="1"/>
              <a:t>standaard</a:t>
            </a:r>
            <a:r>
              <a:rPr lang="en-US"/>
              <a:t> </a:t>
            </a:r>
            <a:r>
              <a:rPr lang="en-US" err="1"/>
              <a:t>maakt</a:t>
            </a:r>
            <a:r>
              <a:rPr lang="en-US"/>
              <a:t> het </a:t>
            </a:r>
            <a:r>
              <a:rPr lang="en-US" err="1"/>
              <a:t>delen</a:t>
            </a:r>
            <a:r>
              <a:rPr lang="en-US"/>
              <a:t> </a:t>
            </a:r>
            <a:r>
              <a:rPr lang="en-US" err="1"/>
              <a:t>en</a:t>
            </a:r>
            <a:r>
              <a:rPr lang="en-US"/>
              <a:t> </a:t>
            </a:r>
            <a:r>
              <a:rPr lang="en-US" err="1"/>
              <a:t>uitwisselen</a:t>
            </a:r>
            <a:r>
              <a:rPr lang="en-US"/>
              <a:t> van data </a:t>
            </a:r>
            <a:r>
              <a:rPr lang="en-US" err="1"/>
              <a:t>tussen</a:t>
            </a:r>
            <a:r>
              <a:rPr lang="en-US"/>
              <a:t> </a:t>
            </a:r>
            <a:r>
              <a:rPr lang="en-US" err="1"/>
              <a:t>verschillende</a:t>
            </a:r>
            <a:r>
              <a:rPr lang="en-US"/>
              <a:t> stakeholders </a:t>
            </a:r>
            <a:r>
              <a:rPr lang="en-US" err="1"/>
              <a:t>gemakkelijker</a:t>
            </a:r>
            <a:r>
              <a:rPr lang="en-US"/>
              <a:t>. Elke </a:t>
            </a:r>
            <a:r>
              <a:rPr lang="en-US" err="1"/>
              <a:t>betrokkene</a:t>
            </a:r>
            <a:r>
              <a:rPr lang="en-US"/>
              <a:t> </a:t>
            </a:r>
            <a:r>
              <a:rPr lang="en-US" err="1"/>
              <a:t>kan</a:t>
            </a:r>
            <a:r>
              <a:rPr lang="en-US"/>
              <a:t> de </a:t>
            </a:r>
            <a:r>
              <a:rPr lang="en-US" err="1"/>
              <a:t>gegevens</a:t>
            </a:r>
            <a:r>
              <a:rPr lang="en-US"/>
              <a:t> van de </a:t>
            </a:r>
            <a:r>
              <a:rPr lang="en-US" err="1"/>
              <a:t>andere</a:t>
            </a:r>
            <a:r>
              <a:rPr lang="en-US"/>
              <a:t> direct </a:t>
            </a:r>
            <a:r>
              <a:rPr lang="en-US" err="1"/>
              <a:t>gebruiken</a:t>
            </a:r>
            <a:r>
              <a:rPr lang="en-US"/>
              <a:t> </a:t>
            </a:r>
            <a:r>
              <a:rPr lang="en-US" err="1"/>
              <a:t>en</a:t>
            </a:r>
            <a:r>
              <a:rPr lang="en-US"/>
              <a:t> </a:t>
            </a:r>
            <a:r>
              <a:rPr lang="en-US" err="1"/>
              <a:t>interpreteren</a:t>
            </a:r>
            <a:r>
              <a:rPr lang="en-US"/>
              <a:t>. Dit </a:t>
            </a:r>
            <a:r>
              <a:rPr lang="en-US" err="1"/>
              <a:t>stimuleert</a:t>
            </a:r>
            <a:r>
              <a:rPr lang="en-US"/>
              <a:t> de </a:t>
            </a:r>
            <a:r>
              <a:rPr lang="en-US" err="1"/>
              <a:t>uitwisseling</a:t>
            </a:r>
            <a:r>
              <a:rPr lang="en-US"/>
              <a:t> </a:t>
            </a:r>
            <a:r>
              <a:rPr lang="en-US" err="1"/>
              <a:t>en</a:t>
            </a:r>
            <a:r>
              <a:rPr lang="en-US"/>
              <a:t> het </a:t>
            </a:r>
            <a:r>
              <a:rPr lang="en-US" err="1"/>
              <a:t>hergebruik</a:t>
            </a:r>
            <a:r>
              <a:rPr lang="en-US"/>
              <a:t> van </a:t>
            </a:r>
            <a:r>
              <a:rPr lang="en-US" err="1"/>
              <a:t>gegevens</a:t>
            </a:r>
            <a:r>
              <a:rPr lang="en-US"/>
              <a:t> </a:t>
            </a:r>
            <a:r>
              <a:rPr lang="en-US" err="1"/>
              <a:t>en</a:t>
            </a:r>
            <a:r>
              <a:rPr lang="en-US"/>
              <a:t> </a:t>
            </a:r>
            <a:r>
              <a:rPr lang="en-US" err="1"/>
              <a:t>vermindert</a:t>
            </a:r>
            <a:r>
              <a:rPr lang="en-US"/>
              <a:t> de </a:t>
            </a:r>
            <a:r>
              <a:rPr lang="en-US" err="1"/>
              <a:t>kost</a:t>
            </a:r>
            <a:r>
              <a:rPr lang="en-US"/>
              <a:t> van </a:t>
            </a:r>
            <a:r>
              <a:rPr lang="en-US" err="1"/>
              <a:t>uitwisseling</a:t>
            </a:r>
            <a:r>
              <a:rPr lang="en-US"/>
              <a:t>. De </a:t>
            </a:r>
            <a:r>
              <a:rPr lang="en-US" err="1"/>
              <a:t>semantische</a:t>
            </a:r>
            <a:r>
              <a:rPr lang="en-US"/>
              <a:t> </a:t>
            </a:r>
            <a:r>
              <a:rPr lang="en-US" err="1"/>
              <a:t>standaard</a:t>
            </a:r>
            <a:r>
              <a:rPr lang="en-US"/>
              <a:t> </a:t>
            </a:r>
            <a:r>
              <a:rPr lang="en-US" err="1"/>
              <a:t>zorgt</a:t>
            </a:r>
            <a:r>
              <a:rPr lang="en-US"/>
              <a:t> </a:t>
            </a:r>
            <a:r>
              <a:rPr lang="en-US" err="1"/>
              <a:t>voor</a:t>
            </a:r>
            <a:r>
              <a:rPr lang="en-US"/>
              <a:t> machine </a:t>
            </a:r>
            <a:r>
              <a:rPr lang="en-US" err="1"/>
              <a:t>leesbare</a:t>
            </a:r>
            <a:r>
              <a:rPr lang="en-US"/>
              <a:t> data. Het </a:t>
            </a:r>
            <a:r>
              <a:rPr lang="en-US" err="1"/>
              <a:t>brengt</a:t>
            </a:r>
            <a:r>
              <a:rPr lang="en-US"/>
              <a:t> </a:t>
            </a:r>
            <a:r>
              <a:rPr lang="en-US" err="1"/>
              <a:t>eveneens</a:t>
            </a:r>
            <a:r>
              <a:rPr lang="en-US"/>
              <a:t> </a:t>
            </a:r>
            <a:r>
              <a:rPr lang="en-US" err="1"/>
              <a:t>een</a:t>
            </a:r>
            <a:r>
              <a:rPr lang="en-US"/>
              <a:t> </a:t>
            </a:r>
            <a:r>
              <a:rPr lang="en-US" err="1"/>
              <a:t>efficiëntiewinst</a:t>
            </a:r>
            <a:r>
              <a:rPr lang="en-US"/>
              <a:t> met </a:t>
            </a:r>
            <a:r>
              <a:rPr lang="en-US" err="1"/>
              <a:t>zich</a:t>
            </a:r>
            <a:r>
              <a:rPr lang="en-US"/>
              <a:t> mee </a:t>
            </a:r>
            <a:r>
              <a:rPr lang="en-US" err="1"/>
              <a:t>als</a:t>
            </a:r>
            <a:r>
              <a:rPr lang="en-US"/>
              <a:t> de data in </a:t>
            </a:r>
            <a:r>
              <a:rPr lang="en-US" err="1"/>
              <a:t>verschillende</a:t>
            </a:r>
            <a:r>
              <a:rPr lang="en-US"/>
              <a:t> </a:t>
            </a:r>
            <a:r>
              <a:rPr lang="en-US" err="1"/>
              <a:t>processen</a:t>
            </a:r>
            <a:r>
              <a:rPr lang="en-US"/>
              <a:t> </a:t>
            </a:r>
            <a:r>
              <a:rPr lang="en-US" err="1"/>
              <a:t>gebruikt</a:t>
            </a:r>
            <a:r>
              <a:rPr lang="en-US"/>
              <a:t> </a:t>
            </a:r>
            <a:r>
              <a:rPr lang="en-US" err="1"/>
              <a:t>kunnen</a:t>
            </a:r>
            <a:r>
              <a:rPr lang="en-US"/>
              <a:t> </a:t>
            </a:r>
            <a:r>
              <a:rPr lang="en-US" err="1"/>
              <a:t>worden</a:t>
            </a:r>
            <a:r>
              <a:rPr lang="en-US"/>
              <a:t>.  </a:t>
            </a:r>
          </a:p>
          <a:p>
            <a:pPr algn="just">
              <a:buNone/>
            </a:pPr>
            <a:r>
              <a:rPr lang="en-US"/>
              <a:t>Het </a:t>
            </a:r>
            <a:r>
              <a:rPr lang="en-US" err="1"/>
              <a:t>openstellen</a:t>
            </a:r>
            <a:r>
              <a:rPr lang="en-US"/>
              <a:t> van </a:t>
            </a:r>
            <a:r>
              <a:rPr lang="en-US" err="1"/>
              <a:t>semantische</a:t>
            </a:r>
            <a:r>
              <a:rPr lang="en-US"/>
              <a:t> data </a:t>
            </a:r>
            <a:r>
              <a:rPr lang="en-US" err="1"/>
              <a:t>bevordert</a:t>
            </a:r>
            <a:r>
              <a:rPr lang="en-US"/>
              <a:t> </a:t>
            </a:r>
            <a:r>
              <a:rPr lang="en-US" err="1"/>
              <a:t>innovatie</a:t>
            </a:r>
            <a:r>
              <a:rPr lang="en-US"/>
              <a:t> </a:t>
            </a:r>
            <a:r>
              <a:rPr lang="en-US" err="1"/>
              <a:t>en</a:t>
            </a:r>
            <a:r>
              <a:rPr lang="en-US"/>
              <a:t> </a:t>
            </a:r>
            <a:r>
              <a:rPr lang="en-US" err="1"/>
              <a:t>zal</a:t>
            </a:r>
            <a:r>
              <a:rPr lang="en-US"/>
              <a:t> </a:t>
            </a:r>
            <a:r>
              <a:rPr lang="en-US" err="1"/>
              <a:t>relevante</a:t>
            </a:r>
            <a:r>
              <a:rPr lang="en-US"/>
              <a:t> stakeholders in </a:t>
            </a:r>
            <a:r>
              <a:rPr lang="en-US" err="1"/>
              <a:t>staat</a:t>
            </a:r>
            <a:r>
              <a:rPr lang="en-US"/>
              <a:t> </a:t>
            </a:r>
            <a:r>
              <a:rPr lang="en-US" err="1"/>
              <a:t>stellen</a:t>
            </a:r>
            <a:r>
              <a:rPr lang="en-US"/>
              <a:t> om </a:t>
            </a:r>
            <a:r>
              <a:rPr lang="en-US" err="1"/>
              <a:t>intelligentere</a:t>
            </a:r>
            <a:r>
              <a:rPr lang="en-US"/>
              <a:t> </a:t>
            </a:r>
            <a:r>
              <a:rPr lang="en-US" err="1"/>
              <a:t>diensten</a:t>
            </a:r>
            <a:r>
              <a:rPr lang="en-US"/>
              <a:t> </a:t>
            </a:r>
            <a:r>
              <a:rPr lang="en-US" err="1"/>
              <a:t>te</a:t>
            </a:r>
            <a:r>
              <a:rPr lang="en-US"/>
              <a:t> </a:t>
            </a:r>
            <a:r>
              <a:rPr lang="en-US" err="1"/>
              <a:t>ontwikkelen</a:t>
            </a:r>
            <a:r>
              <a:rPr lang="en-US"/>
              <a:t>. Door het </a:t>
            </a:r>
            <a:r>
              <a:rPr lang="en-US" err="1"/>
              <a:t>linken</a:t>
            </a:r>
            <a:r>
              <a:rPr lang="en-US"/>
              <a:t> van data </a:t>
            </a:r>
            <a:r>
              <a:rPr lang="en-US" err="1"/>
              <a:t>beschikken</a:t>
            </a:r>
            <a:r>
              <a:rPr lang="en-US"/>
              <a:t> we </a:t>
            </a:r>
            <a:r>
              <a:rPr lang="en-US" err="1"/>
              <a:t>ook</a:t>
            </a:r>
            <a:r>
              <a:rPr lang="en-US"/>
              <a:t> over </a:t>
            </a:r>
            <a:r>
              <a:rPr lang="en-US" err="1"/>
              <a:t>rijkere</a:t>
            </a:r>
            <a:r>
              <a:rPr lang="en-US"/>
              <a:t> data. </a:t>
            </a:r>
            <a:r>
              <a:rPr lang="en-US" err="1"/>
              <a:t>Uit</a:t>
            </a:r>
            <a:r>
              <a:rPr lang="en-US"/>
              <a:t> </a:t>
            </a:r>
            <a:r>
              <a:rPr lang="en-US" err="1"/>
              <a:t>verrijkte</a:t>
            </a:r>
            <a:r>
              <a:rPr lang="en-US"/>
              <a:t> data </a:t>
            </a:r>
            <a:r>
              <a:rPr lang="en-US" err="1"/>
              <a:t>kan</a:t>
            </a:r>
            <a:r>
              <a:rPr lang="en-US"/>
              <a:t> </a:t>
            </a:r>
            <a:r>
              <a:rPr lang="en-US" err="1"/>
              <a:t>ook</a:t>
            </a:r>
            <a:r>
              <a:rPr lang="en-US"/>
              <a:t> </a:t>
            </a:r>
            <a:r>
              <a:rPr lang="en-US" err="1"/>
              <a:t>meer</a:t>
            </a:r>
            <a:r>
              <a:rPr lang="en-US"/>
              <a:t> </a:t>
            </a:r>
            <a:r>
              <a:rPr lang="en-US" err="1"/>
              <a:t>kennis</a:t>
            </a:r>
            <a:r>
              <a:rPr lang="en-US"/>
              <a:t> </a:t>
            </a:r>
            <a:r>
              <a:rPr lang="en-US" err="1"/>
              <a:t>worden</a:t>
            </a:r>
            <a:r>
              <a:rPr lang="en-US"/>
              <a:t> </a:t>
            </a:r>
            <a:r>
              <a:rPr lang="en-US" err="1"/>
              <a:t>gehaald</a:t>
            </a:r>
            <a:r>
              <a:rPr lang="en-US"/>
              <a:t>.</a:t>
            </a:r>
          </a:p>
          <a:p>
            <a:pPr algn="just">
              <a:buNone/>
            </a:pPr>
            <a:r>
              <a:rPr lang="en-US" err="1"/>
              <a:t>Samenwerken</a:t>
            </a:r>
            <a:r>
              <a:rPr lang="en-US"/>
              <a:t> </a:t>
            </a:r>
            <a:r>
              <a:rPr lang="en-US" err="1"/>
              <a:t>rond</a:t>
            </a:r>
            <a:r>
              <a:rPr lang="en-US"/>
              <a:t> </a:t>
            </a:r>
            <a:r>
              <a:rPr lang="en-US" err="1"/>
              <a:t>standaarden</a:t>
            </a:r>
            <a:r>
              <a:rPr lang="en-US"/>
              <a:t> </a:t>
            </a:r>
            <a:r>
              <a:rPr lang="en-US" err="1"/>
              <a:t>en</a:t>
            </a:r>
            <a:r>
              <a:rPr lang="en-US"/>
              <a:t> het </a:t>
            </a:r>
            <a:r>
              <a:rPr lang="en-US" err="1"/>
              <a:t>delen</a:t>
            </a:r>
            <a:r>
              <a:rPr lang="en-US"/>
              <a:t> van data </a:t>
            </a:r>
            <a:r>
              <a:rPr lang="en-US" err="1"/>
              <a:t>doorbreekt</a:t>
            </a:r>
            <a:r>
              <a:rPr lang="en-US"/>
              <a:t> </a:t>
            </a:r>
            <a:r>
              <a:rPr lang="en-US" err="1"/>
              <a:t>ook</a:t>
            </a:r>
            <a:r>
              <a:rPr lang="en-US"/>
              <a:t> monopolies </a:t>
            </a:r>
            <a:r>
              <a:rPr lang="en-US" err="1"/>
              <a:t>en</a:t>
            </a:r>
            <a:r>
              <a:rPr lang="en-US"/>
              <a:t> </a:t>
            </a:r>
            <a:r>
              <a:rPr lang="en-US" err="1"/>
              <a:t>geeft</a:t>
            </a:r>
            <a:r>
              <a:rPr lang="en-US"/>
              <a:t> </a:t>
            </a:r>
            <a:r>
              <a:rPr lang="en-US" err="1"/>
              <a:t>meer</a:t>
            </a:r>
            <a:r>
              <a:rPr lang="en-US"/>
              <a:t> </a:t>
            </a:r>
            <a:r>
              <a:rPr lang="en-US" err="1"/>
              <a:t>ontwikkelingskansen</a:t>
            </a:r>
            <a:r>
              <a:rPr lang="en-US"/>
              <a:t> </a:t>
            </a:r>
            <a:r>
              <a:rPr lang="en-US" err="1"/>
              <a:t>voor</a:t>
            </a:r>
            <a:r>
              <a:rPr lang="en-US"/>
              <a:t> </a:t>
            </a:r>
            <a:r>
              <a:rPr lang="en-US" err="1"/>
              <a:t>bv</a:t>
            </a:r>
            <a:r>
              <a:rPr lang="en-US"/>
              <a:t>. </a:t>
            </a:r>
            <a:r>
              <a:rPr lang="en-US" err="1"/>
              <a:t>ontwikkelaars</a:t>
            </a:r>
            <a:r>
              <a:rPr lang="en-US"/>
              <a:t>, </a:t>
            </a:r>
            <a:r>
              <a:rPr lang="en-US" err="1"/>
              <a:t>leveranciers</a:t>
            </a:r>
            <a:r>
              <a:rPr lang="en-US"/>
              <a:t>, … </a:t>
            </a:r>
            <a:r>
              <a:rPr lang="en-US" err="1"/>
              <a:t>en</a:t>
            </a:r>
            <a:r>
              <a:rPr lang="en-US"/>
              <a:t> </a:t>
            </a:r>
            <a:r>
              <a:rPr lang="en-US" err="1"/>
              <a:t>zorgt</a:t>
            </a:r>
            <a:r>
              <a:rPr lang="en-US"/>
              <a:t> </a:t>
            </a:r>
            <a:r>
              <a:rPr lang="en-US" err="1"/>
              <a:t>ervoor</a:t>
            </a:r>
            <a:r>
              <a:rPr lang="en-US"/>
              <a:t> </a:t>
            </a:r>
            <a:r>
              <a:rPr lang="en-US" err="1"/>
              <a:t>dat</a:t>
            </a:r>
            <a:r>
              <a:rPr lang="en-US"/>
              <a:t> </a:t>
            </a:r>
            <a:r>
              <a:rPr lang="en-US" err="1"/>
              <a:t>een</a:t>
            </a:r>
            <a:r>
              <a:rPr lang="en-US"/>
              <a:t> </a:t>
            </a:r>
            <a:r>
              <a:rPr lang="en-US" err="1"/>
              <a:t>bredere</a:t>
            </a:r>
            <a:r>
              <a:rPr lang="en-US"/>
              <a:t> </a:t>
            </a:r>
            <a:r>
              <a:rPr lang="en-US" err="1"/>
              <a:t>groep</a:t>
            </a:r>
            <a:r>
              <a:rPr lang="en-US"/>
              <a:t> van </a:t>
            </a:r>
            <a:r>
              <a:rPr lang="en-US" err="1"/>
              <a:t>relevante</a:t>
            </a:r>
            <a:r>
              <a:rPr lang="en-US"/>
              <a:t> stakeholders </a:t>
            </a:r>
            <a:r>
              <a:rPr lang="en-US" err="1"/>
              <a:t>betrokken</a:t>
            </a:r>
            <a:r>
              <a:rPr lang="en-US"/>
              <a:t> </a:t>
            </a:r>
            <a:r>
              <a:rPr lang="en-US" err="1"/>
              <a:t>wordt</a:t>
            </a:r>
            <a:r>
              <a:rPr lang="en-US"/>
              <a:t>. </a:t>
            </a:r>
          </a:p>
          <a:p>
            <a:pPr algn="just">
              <a:buNone/>
            </a:pPr>
            <a:r>
              <a:rPr lang="en-US"/>
              <a:t>De </a:t>
            </a:r>
            <a:r>
              <a:rPr lang="en-US" err="1"/>
              <a:t>uitwisseling</a:t>
            </a:r>
            <a:r>
              <a:rPr lang="en-US"/>
              <a:t> van data </a:t>
            </a:r>
            <a:r>
              <a:rPr lang="en-US" err="1"/>
              <a:t>rond</a:t>
            </a:r>
            <a:r>
              <a:rPr lang="en-US"/>
              <a:t> het </a:t>
            </a:r>
            <a:r>
              <a:rPr lang="en-US" err="1"/>
              <a:t>Kindfiche</a:t>
            </a:r>
            <a:r>
              <a:rPr lang="en-US"/>
              <a:t> is </a:t>
            </a:r>
            <a:r>
              <a:rPr lang="en-US" err="1"/>
              <a:t>belangrijk</a:t>
            </a:r>
            <a:r>
              <a:rPr lang="en-US"/>
              <a:t> </a:t>
            </a:r>
            <a:r>
              <a:rPr lang="en-US" err="1"/>
              <a:t>voor</a:t>
            </a:r>
            <a:r>
              <a:rPr lang="en-US"/>
              <a:t> alle </a:t>
            </a:r>
            <a:r>
              <a:rPr lang="en-US" err="1"/>
              <a:t>processen</a:t>
            </a:r>
            <a:r>
              <a:rPr lang="en-US"/>
              <a:t> </a:t>
            </a:r>
            <a:r>
              <a:rPr lang="en-US" err="1"/>
              <a:t>waarbij</a:t>
            </a:r>
            <a:r>
              <a:rPr lang="en-US"/>
              <a:t> </a:t>
            </a:r>
            <a:r>
              <a:rPr lang="en-US" err="1"/>
              <a:t>deze</a:t>
            </a:r>
            <a:r>
              <a:rPr lang="en-US"/>
              <a:t> data </a:t>
            </a:r>
            <a:r>
              <a:rPr lang="en-US" err="1"/>
              <a:t>essentieel</a:t>
            </a:r>
            <a:r>
              <a:rPr lang="en-US"/>
              <a:t> </a:t>
            </a:r>
            <a:r>
              <a:rPr lang="en-US" err="1"/>
              <a:t>zijn</a:t>
            </a:r>
            <a:r>
              <a:rPr lang="en-US"/>
              <a:t>. </a:t>
            </a:r>
            <a:r>
              <a:rPr lang="en-US" err="1"/>
              <a:t>Uitwisseling</a:t>
            </a:r>
            <a:r>
              <a:rPr lang="en-US"/>
              <a:t> van data </a:t>
            </a:r>
            <a:r>
              <a:rPr lang="en-US" err="1"/>
              <a:t>en</a:t>
            </a:r>
            <a:r>
              <a:rPr lang="en-US"/>
              <a:t> </a:t>
            </a:r>
            <a:r>
              <a:rPr lang="en-US" err="1"/>
              <a:t>uniforme</a:t>
            </a:r>
            <a:r>
              <a:rPr lang="en-US"/>
              <a:t> </a:t>
            </a:r>
            <a:r>
              <a:rPr lang="en-US" err="1"/>
              <a:t>beschikbaarheid</a:t>
            </a:r>
            <a:r>
              <a:rPr lang="en-US"/>
              <a:t> van </a:t>
            </a:r>
            <a:r>
              <a:rPr lang="en-US" err="1"/>
              <a:t>deze</a:t>
            </a:r>
            <a:r>
              <a:rPr lang="en-US"/>
              <a:t> data </a:t>
            </a:r>
            <a:r>
              <a:rPr lang="en-US" err="1"/>
              <a:t>leidt</a:t>
            </a:r>
            <a:r>
              <a:rPr lang="en-US"/>
              <a:t> tot </a:t>
            </a:r>
            <a:r>
              <a:rPr lang="en-US" err="1"/>
              <a:t>een</a:t>
            </a:r>
            <a:r>
              <a:rPr lang="en-US"/>
              <a:t> </a:t>
            </a:r>
            <a:r>
              <a:rPr lang="en-US" err="1"/>
              <a:t>beter</a:t>
            </a:r>
            <a:r>
              <a:rPr lang="en-US"/>
              <a:t> </a:t>
            </a:r>
            <a:r>
              <a:rPr lang="en-US" err="1"/>
              <a:t>overzicht</a:t>
            </a:r>
            <a:r>
              <a:rPr lang="en-US"/>
              <a:t> van de </a:t>
            </a:r>
            <a:r>
              <a:rPr lang="en-US" err="1"/>
              <a:t>problematiek</a:t>
            </a:r>
            <a:r>
              <a:rPr lang="en-US"/>
              <a:t> </a:t>
            </a:r>
            <a:r>
              <a:rPr lang="en-US" err="1"/>
              <a:t>rond</a:t>
            </a:r>
            <a:r>
              <a:rPr lang="en-US"/>
              <a:t> het </a:t>
            </a:r>
            <a:r>
              <a:rPr lang="en-US" err="1"/>
              <a:t>delen</a:t>
            </a:r>
            <a:r>
              <a:rPr lang="en-US"/>
              <a:t> van </a:t>
            </a:r>
            <a:r>
              <a:rPr lang="en-US" err="1"/>
              <a:t>kerninformatie</a:t>
            </a:r>
            <a:r>
              <a:rPr lang="en-US"/>
              <a:t> over het </a:t>
            </a:r>
            <a:r>
              <a:rPr lang="en-US" err="1"/>
              <a:t>opgroeien</a:t>
            </a:r>
            <a:r>
              <a:rPr lang="en-US"/>
              <a:t> van het kind.</a:t>
            </a:r>
          </a:p>
          <a:p>
            <a:pPr marL="0" indent="0">
              <a:buNone/>
            </a:pPr>
            <a:br>
              <a:rPr lang="en-US"/>
            </a:br>
            <a:endParaRPr lang="en-US"/>
          </a:p>
        </p:txBody>
      </p:sp>
      <p:sp>
        <p:nvSpPr>
          <p:cNvPr id="318" name="Google Shape;318;g1a30d34c7e0_0_335: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ad683b01e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2ad683b01e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nl-BE"/>
              <a:t>Om nog verder te verduidelijken.</a:t>
            </a:r>
            <a:endParaRPr lang="en-US"/>
          </a:p>
          <a:p>
            <a:pPr>
              <a:buNone/>
            </a:pPr>
            <a:r>
              <a:rPr lang="nl-BE"/>
              <a:t>Er zijn heel wat applicaties vandaag de dag, maar die kijken op een heel andere manier naar data. </a:t>
            </a:r>
            <a:endParaRPr lang="en-GB"/>
          </a:p>
          <a:p>
            <a:pPr>
              <a:buNone/>
            </a:pPr>
            <a:r>
              <a:rPr lang="nl-BE"/>
              <a:t>Je hebt bijvoorbeeld csv bestanden, excels, pdfs, waar mensen een plaatsaanduiding gebruiken onder de noemer van 'locatie', iemand anders noemt dit dat 'plaats', iemand gebruikt 'adres'.</a:t>
            </a:r>
            <a:endParaRPr lang="en-GB"/>
          </a:p>
          <a:p>
            <a:pPr>
              <a:buNone/>
            </a:pPr>
            <a:r>
              <a:rPr lang="nl-BE"/>
              <a:t>Terwijl mensen eigenlijk hetzelfde bedoelen is dit toch niet interoperabel, want we verstaan elkaar niet. </a:t>
            </a:r>
            <a:endParaRPr lang="en-GB"/>
          </a:p>
          <a:p>
            <a:pPr>
              <a:buNone/>
            </a:pPr>
            <a:r>
              <a:rPr lang="nl-BE"/>
              <a:t>Dus logischerwijs zorgt dit ook voor kosten om die informati te koppelen en heeft uiteindelijk impact op kwaliteit en efficientie van de dienstverlening. </a:t>
            </a:r>
            <a:endParaRPr lang="en-GB"/>
          </a:p>
          <a:p>
            <a:pPr>
              <a:buNone/>
            </a:pPr>
            <a:r>
              <a:rPr lang="nl-BE"/>
              <a:t>Is dat duidelijk? </a:t>
            </a:r>
            <a:endParaRPr lang="en-GB"/>
          </a:p>
          <a:p>
            <a:pPr marL="457200" marR="0" lvl="0" indent="-228600" algn="l">
              <a:lnSpc>
                <a:spcPct val="100000"/>
              </a:lnSpc>
              <a:spcBef>
                <a:spcPts val="0"/>
              </a:spcBef>
              <a:spcAft>
                <a:spcPts val="0"/>
              </a:spcAft>
              <a:buSzPts val="1100"/>
              <a:buFont typeface="Arial"/>
              <a:buNone/>
            </a:pPr>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d683b01e2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2ad683b01e2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nl-BE">
                <a:solidFill>
                  <a:schemeClr val="dk1"/>
                </a:solidFill>
              </a:rPr>
              <a:t>Eigenlijk willen we dat al die besturen over dezelfde data beschikken en data kunnen uitwisselen. Echt die silos gaan openbreken.</a:t>
            </a:r>
            <a:endParaRPr lang="en-US"/>
          </a:p>
          <a:p>
            <a:pPr marL="457200" lvl="0" indent="-228600" algn="l">
              <a:spcBef>
                <a:spcPts val="0"/>
              </a:spcBef>
              <a:spcAft>
                <a:spcPts val="0"/>
              </a:spcAft>
              <a:buSzPts val="1100"/>
              <a:buFont typeface="Arial"/>
              <a:buNone/>
            </a:pPr>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ad683b01e2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2ad683b01e2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GB"/>
              <a:t>Hoe zou dit eruit zijn in de praktijk om verschillende perspectieven samen te nemen (fictief voorbeeld voor OSLO persoon)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429d96f9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a:p>
        </p:txBody>
      </p:sp>
      <p:sp>
        <p:nvSpPr>
          <p:cNvPr id="190" name="Google Shape;190;g2b429d96f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d683b01e2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91" name="Google Shape;391;g2ad683b01e2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a5fd8ed3b0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g2a5fd8ed3b0_0_7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nl-BE"/>
              <a:t>Interoperabiliteit heeft 4 niveaus. Wij zullen inde werkgroepen focussen op semantische </a:t>
            </a:r>
            <a:r>
              <a:rPr lang="nl-BE" err="1"/>
              <a:t>interoperabilteit</a:t>
            </a:r>
            <a:r>
              <a:rPr lang="nl-BE"/>
              <a:t>, de betekenis van data elementen die de verschillende groepen gebruiken. </a:t>
            </a:r>
            <a:endParaRPr lang="en-US"/>
          </a:p>
          <a:p>
            <a:pPr>
              <a:buNone/>
            </a:pPr>
            <a:r>
              <a:rPr lang="nl-BE"/>
              <a:t>Er zijn ook mensen binnen OSLO die focussen op de tehcnische interopreabileit en zich focussen op protocallen, formaten en interfaces maar dat is niet de scope van een werkgroep. </a:t>
            </a:r>
          </a:p>
          <a:p>
            <a:pPr>
              <a:buNone/>
            </a:pPr>
            <a:r>
              <a:rPr lang="nl-BE"/>
              <a:t>Net zoals legale en </a:t>
            </a:r>
            <a:r>
              <a:rPr lang="nl-BE" err="1"/>
              <a:t>organisationele</a:t>
            </a:r>
            <a:r>
              <a:rPr lang="nl-BE"/>
              <a:t> interoperabiliteit die verwijzen naar respectievelijk wetgeving het afstemmen van businessprocessen. </a:t>
            </a:r>
          </a:p>
          <a:p>
            <a:pPr>
              <a:buNone/>
            </a:pPr>
            <a:r>
              <a:rPr lang="nl-BE"/>
              <a:t>Dit zijn de 4 </a:t>
            </a:r>
            <a:r>
              <a:rPr lang="nl-BE" err="1"/>
              <a:t>niveuas</a:t>
            </a:r>
            <a:r>
              <a:rPr lang="nl-BE"/>
              <a:t> gedefinieerd door het Europees </a:t>
            </a:r>
            <a:r>
              <a:rPr lang="nl-BE" err="1"/>
              <a:t>interoperationaliteits</a:t>
            </a:r>
            <a:r>
              <a:rPr lang="nl-BE"/>
              <a:t> Framework. </a:t>
            </a:r>
          </a:p>
          <a:p>
            <a:pPr>
              <a:buNone/>
            </a:pPr>
            <a:r>
              <a:rPr lang="nl-BE"/>
              <a:t>Duidelijk?</a:t>
            </a:r>
            <a:endParaRPr lang="en-US"/>
          </a:p>
          <a:p>
            <a:pPr marL="457200" marR="0" lvl="0" indent="-228600" algn="l">
              <a:lnSpc>
                <a:spcPct val="100000"/>
              </a:lnSpc>
              <a:spcBef>
                <a:spcPts val="0"/>
              </a:spcBef>
              <a:spcAft>
                <a:spcPts val="0"/>
              </a:spcAft>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490696dcd7_1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g1490696dcd7_1_5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en-GB"/>
              <a:t>We vertrekken bottom-up. We starten vanuit use cases, gaan bestaande standaarden na (international, europees, Vlaams). Tijdens feedback sessies (i.e. thematische werkgroepen) itereren we op de opgestelde standaarden; om tot een nieuwe semantische standaard te komen.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a30d34c7e0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8" name="Google Shape;418;g1a30d34c7e0_0_4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a30d34c7e0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8" name="Google Shape;428;g1a30d34c7e0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ad683b01e2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2ad683b01e2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a:buChar char="-"/>
            </a:pPr>
            <a:r>
              <a:rPr lang="en-GB"/>
              <a:t>Business werkgroep: best fysiek</a:t>
            </a:r>
            <a:endParaRPr/>
          </a:p>
          <a:p>
            <a:pPr marL="171450" lvl="0" indent="-171450" algn="l" rtl="0">
              <a:lnSpc>
                <a:spcPct val="100000"/>
              </a:lnSpc>
              <a:spcBef>
                <a:spcPts val="0"/>
              </a:spcBef>
              <a:spcAft>
                <a:spcPts val="0"/>
              </a:spcAft>
              <a:buSzPts val="1100"/>
              <a:buFont typeface="Arial"/>
              <a:buChar char="-"/>
            </a:pPr>
            <a:r>
              <a:rPr lang="en-GB"/>
              <a:t>Thematische Werkgroepen fysiek? Online?</a:t>
            </a:r>
            <a:endParaRPr/>
          </a:p>
          <a:p>
            <a:pPr marL="171450" lvl="0" indent="-171450" algn="l" rtl="0">
              <a:lnSpc>
                <a:spcPct val="100000"/>
              </a:lnSpc>
              <a:spcBef>
                <a:spcPts val="0"/>
              </a:spcBef>
              <a:spcAft>
                <a:spcPts val="0"/>
              </a:spcAft>
              <a:buSzPts val="1100"/>
              <a:buFont typeface="Arial"/>
              <a:buChar char="-"/>
            </a:pPr>
            <a:r>
              <a:rPr lang="en-GB"/>
              <a:t>Maand op voorhand communicatie doorsturen voor elke werkgroep</a:t>
            </a:r>
            <a:endParaRPr/>
          </a:p>
          <a:p>
            <a:pPr marL="171450" lvl="0" indent="-171450" algn="l" rtl="0">
              <a:lnSpc>
                <a:spcPct val="100000"/>
              </a:lnSpc>
              <a:spcBef>
                <a:spcPts val="0"/>
              </a:spcBef>
              <a:spcAft>
                <a:spcPts val="0"/>
              </a:spcAft>
              <a:buSzPts val="1100"/>
              <a:buFont typeface="Arial"/>
              <a:buChar char="-"/>
            </a:pPr>
            <a:r>
              <a:rPr lang="en-GB"/>
              <a:t>Maand tussen elke werkgroep</a:t>
            </a:r>
            <a:endParaRPr/>
          </a:p>
          <a:p>
            <a:pPr marL="171450" lvl="0" indent="-101600" algn="l" rtl="0">
              <a:lnSpc>
                <a:spcPct val="100000"/>
              </a:lnSpc>
              <a:spcBef>
                <a:spcPts val="0"/>
              </a:spcBef>
              <a:spcAft>
                <a:spcPts val="0"/>
              </a:spcAft>
              <a:buSzPts val="1100"/>
              <a:buFont typeface="Arial"/>
              <a:buNone/>
            </a:pPr>
            <a:endParaRPr/>
          </a:p>
        </p:txBody>
      </p:sp>
      <p:sp>
        <p:nvSpPr>
          <p:cNvPr id="1088" name="Google Shape;10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8241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fa15db3b2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en-GB" err="1">
                <a:solidFill>
                  <a:srgbClr val="373636"/>
                </a:solidFill>
              </a:rPr>
              <a:t>Inspiratie</a:t>
            </a:r>
            <a:r>
              <a:rPr lang="en-GB">
                <a:solidFill>
                  <a:srgbClr val="373636"/>
                </a:solidFill>
              </a:rPr>
              <a:t> is wat er </a:t>
            </a:r>
          </a:p>
        </p:txBody>
      </p:sp>
      <p:sp>
        <p:nvSpPr>
          <p:cNvPr id="442" name="Google Shape;442;gfa15db3b2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b429d96f97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2b429d96f97_0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8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b429d96f97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2b429d96f97_0_10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8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b9224f4a8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209" name="Google Shape;209;g1b9224f4a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b429d96f97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2b429d96f97_0_10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b429d96f97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2b429d96f97_0_10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8133bc4f3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56" name="Google Shape;556;g18133bc4f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b294172b68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567" name="Google Shape;567;g1b294172b68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b2455b02f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g2b2455b02f7_0_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r>
              <a:rPr lang="en-GB"/>
              <a:t>Geen vaste scope en use cases</a:t>
            </a:r>
            <a:endParaRPr/>
          </a:p>
          <a:p>
            <a:pPr marL="171450" lvl="0" indent="-171450" algn="l" rtl="0">
              <a:lnSpc>
                <a:spcPct val="117999"/>
              </a:lnSpc>
              <a:spcBef>
                <a:spcPts val="0"/>
              </a:spcBef>
              <a:spcAft>
                <a:spcPts val="0"/>
              </a:spcAft>
              <a:buSzPts val="1100"/>
              <a:buFont typeface="Arial"/>
              <a:buChar char="-"/>
            </a:pPr>
            <a:r>
              <a:rPr lang="en-GB"/>
              <a:t>Tijdens business werkgroep meer use cases verzamelen</a:t>
            </a:r>
            <a:endParaRPr/>
          </a:p>
          <a:p>
            <a:pPr marL="171450" lvl="0" indent="-171450" algn="l" rtl="0">
              <a:lnSpc>
                <a:spcPct val="117999"/>
              </a:lnSpc>
              <a:spcBef>
                <a:spcPts val="0"/>
              </a:spcBef>
              <a:spcAft>
                <a:spcPts val="0"/>
              </a:spcAft>
              <a:buSzPts val="1100"/>
              <a:buFont typeface="Arial"/>
              <a:buChar char="-"/>
            </a:pPr>
            <a:r>
              <a:rPr lang="en-GB"/>
              <a:t>Tijdens het traject kunnen er nog dingen bijkomen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b2455b02f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g2b2455b02f7_0_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r>
              <a:rPr lang="en-GB"/>
              <a:t>Geen vaste scope en use cases</a:t>
            </a:r>
            <a:endParaRPr/>
          </a:p>
          <a:p>
            <a:pPr marL="171450" lvl="0" indent="-171450" algn="l" rtl="0">
              <a:lnSpc>
                <a:spcPct val="117999"/>
              </a:lnSpc>
              <a:spcBef>
                <a:spcPts val="0"/>
              </a:spcBef>
              <a:spcAft>
                <a:spcPts val="0"/>
              </a:spcAft>
              <a:buSzPts val="1100"/>
              <a:buFont typeface="Arial"/>
              <a:buChar char="-"/>
            </a:pPr>
            <a:r>
              <a:rPr lang="en-GB"/>
              <a:t>Tijdens business werkgroep meer use cases verzamelen</a:t>
            </a:r>
            <a:endParaRPr/>
          </a:p>
          <a:p>
            <a:pPr marL="171450" lvl="0" indent="-171450" algn="l" rtl="0">
              <a:lnSpc>
                <a:spcPct val="117999"/>
              </a:lnSpc>
              <a:spcBef>
                <a:spcPts val="0"/>
              </a:spcBef>
              <a:spcAft>
                <a:spcPts val="0"/>
              </a:spcAft>
              <a:buSzPts val="1100"/>
              <a:buFont typeface="Arial"/>
              <a:buChar char="-"/>
            </a:pPr>
            <a:r>
              <a:rPr lang="en-GB"/>
              <a:t>Tijdens het traject kunnen er nog dingen bijkomen</a:t>
            </a:r>
            <a:endParaRPr/>
          </a:p>
        </p:txBody>
      </p:sp>
    </p:spTree>
    <p:extLst>
      <p:ext uri="{BB962C8B-B14F-4D97-AF65-F5344CB8AC3E}">
        <p14:creationId xmlns:p14="http://schemas.microsoft.com/office/powerpoint/2010/main" val="3135325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d683b01e2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91" name="Google Shape;391;g2ad683b01e2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592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3" name="Google Shape;9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Calibri"/>
              <a:buChar char="-"/>
            </a:pPr>
            <a:r>
              <a:rPr lang="en-GB"/>
              <a:t>Gent</a:t>
            </a:r>
            <a:endParaRPr/>
          </a:p>
          <a:p>
            <a:pPr marL="171450" lvl="0" indent="-171450" algn="l" rtl="0">
              <a:lnSpc>
                <a:spcPct val="100000"/>
              </a:lnSpc>
              <a:spcBef>
                <a:spcPts val="0"/>
              </a:spcBef>
              <a:spcAft>
                <a:spcPts val="0"/>
              </a:spcAft>
              <a:buSzPts val="1100"/>
              <a:buFont typeface="Calibri"/>
              <a:buChar char="-"/>
            </a:pPr>
            <a:r>
              <a:rPr lang="en-GB"/>
              <a:t>Leuven</a:t>
            </a:r>
            <a:endParaRPr/>
          </a:p>
          <a:p>
            <a:pPr marL="171450" lvl="0" indent="-171450" algn="l" rtl="0">
              <a:lnSpc>
                <a:spcPct val="100000"/>
              </a:lnSpc>
              <a:spcBef>
                <a:spcPts val="0"/>
              </a:spcBef>
              <a:spcAft>
                <a:spcPts val="0"/>
              </a:spcAft>
              <a:buSzPts val="1100"/>
              <a:buFont typeface="Calibri"/>
              <a:buChar char="-"/>
            </a:pPr>
            <a:r>
              <a:rPr lang="en-GB"/>
              <a:t>Zulte</a:t>
            </a:r>
            <a:endParaRPr/>
          </a:p>
          <a:p>
            <a:pPr marL="171450" lvl="0" indent="-171450" algn="l" rtl="0">
              <a:lnSpc>
                <a:spcPct val="100000"/>
              </a:lnSpc>
              <a:spcBef>
                <a:spcPts val="0"/>
              </a:spcBef>
              <a:spcAft>
                <a:spcPts val="0"/>
              </a:spcAft>
              <a:buSzPts val="1100"/>
              <a:buFont typeface="Calibri"/>
              <a:buChar char="-"/>
            </a:pPr>
            <a:r>
              <a:rPr lang="en-GB"/>
              <a:t>Destelbergen</a:t>
            </a:r>
            <a:endParaRPr/>
          </a:p>
          <a:p>
            <a:pPr marL="171450" lvl="0" indent="-101600" algn="l" rtl="0">
              <a:lnSpc>
                <a:spcPct val="100000"/>
              </a:lnSpc>
              <a:spcBef>
                <a:spcPts val="0"/>
              </a:spcBef>
              <a:spcAft>
                <a:spcPts val="0"/>
              </a:spcAft>
              <a:buSzPts val="1100"/>
              <a:buFont typeface="Calibri"/>
              <a:buNone/>
            </a:pPr>
            <a:endParaRPr/>
          </a:p>
        </p:txBody>
      </p:sp>
      <p:sp>
        <p:nvSpPr>
          <p:cNvPr id="944" name="Google Shape;94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GB" sz="1300" b="0" i="0" u="none" strike="noStrike" cap="none">
                <a:solidFill>
                  <a:srgbClr val="000000"/>
                </a:solidFill>
                <a:latin typeface="Calibri"/>
                <a:ea typeface="Calibri"/>
                <a:cs typeface="Calibri"/>
                <a:sym typeface="Calibri"/>
              </a:rPr>
              <a:t>43</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3" name="Google Shape;9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Calibri"/>
              <a:buChar char="-"/>
            </a:pPr>
            <a:r>
              <a:rPr lang="en-GB"/>
              <a:t>Gent</a:t>
            </a:r>
            <a:endParaRPr/>
          </a:p>
          <a:p>
            <a:pPr marL="171450" lvl="0" indent="-171450" algn="l" rtl="0">
              <a:lnSpc>
                <a:spcPct val="100000"/>
              </a:lnSpc>
              <a:spcBef>
                <a:spcPts val="0"/>
              </a:spcBef>
              <a:spcAft>
                <a:spcPts val="0"/>
              </a:spcAft>
              <a:buSzPts val="1100"/>
              <a:buFont typeface="Calibri"/>
              <a:buChar char="-"/>
            </a:pPr>
            <a:r>
              <a:rPr lang="en-GB"/>
              <a:t>Leuven</a:t>
            </a:r>
            <a:endParaRPr/>
          </a:p>
          <a:p>
            <a:pPr marL="171450" lvl="0" indent="-171450" algn="l" rtl="0">
              <a:lnSpc>
                <a:spcPct val="100000"/>
              </a:lnSpc>
              <a:spcBef>
                <a:spcPts val="0"/>
              </a:spcBef>
              <a:spcAft>
                <a:spcPts val="0"/>
              </a:spcAft>
              <a:buSzPts val="1100"/>
              <a:buFont typeface="Calibri"/>
              <a:buChar char="-"/>
            </a:pPr>
            <a:r>
              <a:rPr lang="en-GB"/>
              <a:t>Zulte</a:t>
            </a:r>
            <a:endParaRPr/>
          </a:p>
          <a:p>
            <a:pPr marL="171450" lvl="0" indent="-171450" algn="l" rtl="0">
              <a:lnSpc>
                <a:spcPct val="100000"/>
              </a:lnSpc>
              <a:spcBef>
                <a:spcPts val="0"/>
              </a:spcBef>
              <a:spcAft>
                <a:spcPts val="0"/>
              </a:spcAft>
              <a:buSzPts val="1100"/>
              <a:buFont typeface="Calibri"/>
              <a:buChar char="-"/>
            </a:pPr>
            <a:r>
              <a:rPr lang="en-GB"/>
              <a:t>Destelbergen</a:t>
            </a:r>
            <a:endParaRPr/>
          </a:p>
          <a:p>
            <a:pPr marL="171450" lvl="0" indent="-101600" algn="l" rtl="0">
              <a:lnSpc>
                <a:spcPct val="100000"/>
              </a:lnSpc>
              <a:spcBef>
                <a:spcPts val="0"/>
              </a:spcBef>
              <a:spcAft>
                <a:spcPts val="0"/>
              </a:spcAft>
              <a:buSzPts val="1100"/>
              <a:buFont typeface="Calibri"/>
              <a:buNone/>
            </a:pPr>
            <a:endParaRPr/>
          </a:p>
        </p:txBody>
      </p:sp>
      <p:sp>
        <p:nvSpPr>
          <p:cNvPr id="944" name="Google Shape;94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GB" sz="1300" b="0" i="0" u="none" strike="noStrike" cap="none">
                <a:solidFill>
                  <a:srgbClr val="000000"/>
                </a:solidFill>
                <a:latin typeface="Calibri"/>
                <a:ea typeface="Calibri"/>
                <a:cs typeface="Calibri"/>
                <a:sym typeface="Calibri"/>
              </a:rPr>
              <a:t>44</a:t>
            </a:fld>
            <a:endParaRPr sz="13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0459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3" name="Google Shape;9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Calibri"/>
              <a:buChar char="-"/>
            </a:pPr>
            <a:r>
              <a:rPr lang="en-GB"/>
              <a:t>Gent</a:t>
            </a:r>
            <a:endParaRPr/>
          </a:p>
          <a:p>
            <a:pPr marL="171450" lvl="0" indent="-171450" algn="l" rtl="0">
              <a:lnSpc>
                <a:spcPct val="100000"/>
              </a:lnSpc>
              <a:spcBef>
                <a:spcPts val="0"/>
              </a:spcBef>
              <a:spcAft>
                <a:spcPts val="0"/>
              </a:spcAft>
              <a:buSzPts val="1100"/>
              <a:buFont typeface="Calibri"/>
              <a:buChar char="-"/>
            </a:pPr>
            <a:r>
              <a:rPr lang="en-GB"/>
              <a:t>Leuven</a:t>
            </a:r>
            <a:endParaRPr/>
          </a:p>
          <a:p>
            <a:pPr marL="171450" lvl="0" indent="-171450" algn="l" rtl="0">
              <a:lnSpc>
                <a:spcPct val="100000"/>
              </a:lnSpc>
              <a:spcBef>
                <a:spcPts val="0"/>
              </a:spcBef>
              <a:spcAft>
                <a:spcPts val="0"/>
              </a:spcAft>
              <a:buSzPts val="1100"/>
              <a:buFont typeface="Calibri"/>
              <a:buChar char="-"/>
            </a:pPr>
            <a:r>
              <a:rPr lang="en-GB"/>
              <a:t>Zulte</a:t>
            </a:r>
            <a:endParaRPr/>
          </a:p>
          <a:p>
            <a:pPr marL="171450" lvl="0" indent="-171450" algn="l" rtl="0">
              <a:lnSpc>
                <a:spcPct val="100000"/>
              </a:lnSpc>
              <a:spcBef>
                <a:spcPts val="0"/>
              </a:spcBef>
              <a:spcAft>
                <a:spcPts val="0"/>
              </a:spcAft>
              <a:buSzPts val="1100"/>
              <a:buFont typeface="Calibri"/>
              <a:buChar char="-"/>
            </a:pPr>
            <a:r>
              <a:rPr lang="en-GB"/>
              <a:t>Destelbergen</a:t>
            </a:r>
            <a:endParaRPr/>
          </a:p>
          <a:p>
            <a:pPr marL="171450" lvl="0" indent="-101600" algn="l" rtl="0">
              <a:lnSpc>
                <a:spcPct val="100000"/>
              </a:lnSpc>
              <a:spcBef>
                <a:spcPts val="0"/>
              </a:spcBef>
              <a:spcAft>
                <a:spcPts val="0"/>
              </a:spcAft>
              <a:buSzPts val="1100"/>
              <a:buFont typeface="Calibri"/>
              <a:buNone/>
            </a:pPr>
            <a:endParaRPr/>
          </a:p>
        </p:txBody>
      </p:sp>
      <p:sp>
        <p:nvSpPr>
          <p:cNvPr id="944" name="Google Shape;94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GB" sz="1300" b="0" i="0" u="none" strike="noStrike" cap="none">
                <a:solidFill>
                  <a:srgbClr val="000000"/>
                </a:solidFill>
                <a:latin typeface="Calibri"/>
                <a:ea typeface="Calibri"/>
                <a:cs typeface="Calibri"/>
                <a:sym typeface="Calibri"/>
              </a:rPr>
              <a:t>45</a:t>
            </a:fld>
            <a:endParaRPr sz="13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3338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3" name="Google Shape;9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Calibri"/>
              <a:buChar char="-"/>
            </a:pPr>
            <a:r>
              <a:rPr lang="en-GB"/>
              <a:t>Gent</a:t>
            </a:r>
            <a:endParaRPr/>
          </a:p>
          <a:p>
            <a:pPr marL="171450" lvl="0" indent="-171450" algn="l" rtl="0">
              <a:lnSpc>
                <a:spcPct val="100000"/>
              </a:lnSpc>
              <a:spcBef>
                <a:spcPts val="0"/>
              </a:spcBef>
              <a:spcAft>
                <a:spcPts val="0"/>
              </a:spcAft>
              <a:buSzPts val="1100"/>
              <a:buFont typeface="Calibri"/>
              <a:buChar char="-"/>
            </a:pPr>
            <a:r>
              <a:rPr lang="en-GB"/>
              <a:t>Leuven</a:t>
            </a:r>
            <a:endParaRPr/>
          </a:p>
          <a:p>
            <a:pPr marL="171450" lvl="0" indent="-171450" algn="l" rtl="0">
              <a:lnSpc>
                <a:spcPct val="100000"/>
              </a:lnSpc>
              <a:spcBef>
                <a:spcPts val="0"/>
              </a:spcBef>
              <a:spcAft>
                <a:spcPts val="0"/>
              </a:spcAft>
              <a:buSzPts val="1100"/>
              <a:buFont typeface="Calibri"/>
              <a:buChar char="-"/>
            </a:pPr>
            <a:r>
              <a:rPr lang="en-GB"/>
              <a:t>Zulte</a:t>
            </a:r>
            <a:endParaRPr/>
          </a:p>
          <a:p>
            <a:pPr marL="171450" lvl="0" indent="-171450" algn="l" rtl="0">
              <a:lnSpc>
                <a:spcPct val="100000"/>
              </a:lnSpc>
              <a:spcBef>
                <a:spcPts val="0"/>
              </a:spcBef>
              <a:spcAft>
                <a:spcPts val="0"/>
              </a:spcAft>
              <a:buSzPts val="1100"/>
              <a:buFont typeface="Calibri"/>
              <a:buChar char="-"/>
            </a:pPr>
            <a:r>
              <a:rPr lang="en-GB"/>
              <a:t>Destelbergen</a:t>
            </a:r>
            <a:endParaRPr/>
          </a:p>
          <a:p>
            <a:pPr marL="171450" lvl="0" indent="-101600" algn="l" rtl="0">
              <a:lnSpc>
                <a:spcPct val="100000"/>
              </a:lnSpc>
              <a:spcBef>
                <a:spcPts val="0"/>
              </a:spcBef>
              <a:spcAft>
                <a:spcPts val="0"/>
              </a:spcAft>
              <a:buSzPts val="1100"/>
              <a:buFont typeface="Calibri"/>
              <a:buNone/>
            </a:pPr>
            <a:endParaRPr/>
          </a:p>
        </p:txBody>
      </p:sp>
      <p:sp>
        <p:nvSpPr>
          <p:cNvPr id="944" name="Google Shape;94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GB" sz="1300" b="0" i="0" u="none" strike="noStrike" cap="none">
                <a:solidFill>
                  <a:srgbClr val="000000"/>
                </a:solidFill>
                <a:latin typeface="Calibri"/>
                <a:ea typeface="Calibri"/>
                <a:cs typeface="Calibri"/>
                <a:sym typeface="Calibri"/>
              </a:rPr>
              <a:t>46</a:t>
            </a:fld>
            <a:endParaRPr sz="13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0408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3" name="Google Shape;9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Calibri"/>
              <a:buChar char="-"/>
            </a:pPr>
            <a:r>
              <a:rPr lang="en-GB"/>
              <a:t>Gent</a:t>
            </a:r>
            <a:endParaRPr/>
          </a:p>
          <a:p>
            <a:pPr marL="171450" lvl="0" indent="-171450" algn="l" rtl="0">
              <a:lnSpc>
                <a:spcPct val="100000"/>
              </a:lnSpc>
              <a:spcBef>
                <a:spcPts val="0"/>
              </a:spcBef>
              <a:spcAft>
                <a:spcPts val="0"/>
              </a:spcAft>
              <a:buSzPts val="1100"/>
              <a:buFont typeface="Calibri"/>
              <a:buChar char="-"/>
            </a:pPr>
            <a:r>
              <a:rPr lang="en-GB"/>
              <a:t>Leuven</a:t>
            </a:r>
            <a:endParaRPr/>
          </a:p>
          <a:p>
            <a:pPr marL="171450" lvl="0" indent="-171450" algn="l" rtl="0">
              <a:lnSpc>
                <a:spcPct val="100000"/>
              </a:lnSpc>
              <a:spcBef>
                <a:spcPts val="0"/>
              </a:spcBef>
              <a:spcAft>
                <a:spcPts val="0"/>
              </a:spcAft>
              <a:buSzPts val="1100"/>
              <a:buFont typeface="Calibri"/>
              <a:buChar char="-"/>
            </a:pPr>
            <a:r>
              <a:rPr lang="en-GB"/>
              <a:t>Zulte</a:t>
            </a:r>
            <a:endParaRPr/>
          </a:p>
          <a:p>
            <a:pPr marL="171450" lvl="0" indent="-171450" algn="l" rtl="0">
              <a:lnSpc>
                <a:spcPct val="100000"/>
              </a:lnSpc>
              <a:spcBef>
                <a:spcPts val="0"/>
              </a:spcBef>
              <a:spcAft>
                <a:spcPts val="0"/>
              </a:spcAft>
              <a:buSzPts val="1100"/>
              <a:buFont typeface="Calibri"/>
              <a:buChar char="-"/>
            </a:pPr>
            <a:r>
              <a:rPr lang="en-GB"/>
              <a:t>Destelbergen</a:t>
            </a:r>
            <a:endParaRPr/>
          </a:p>
          <a:p>
            <a:pPr marL="171450" lvl="0" indent="-101600" algn="l" rtl="0">
              <a:lnSpc>
                <a:spcPct val="100000"/>
              </a:lnSpc>
              <a:spcBef>
                <a:spcPts val="0"/>
              </a:spcBef>
              <a:spcAft>
                <a:spcPts val="0"/>
              </a:spcAft>
              <a:buSzPts val="1100"/>
              <a:buFont typeface="Calibri"/>
              <a:buNone/>
            </a:pPr>
            <a:endParaRPr/>
          </a:p>
        </p:txBody>
      </p:sp>
      <p:sp>
        <p:nvSpPr>
          <p:cNvPr id="944" name="Google Shape;94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GB" sz="1300" b="0" i="0" u="none" strike="noStrike" cap="none">
                <a:solidFill>
                  <a:srgbClr val="000000"/>
                </a:solidFill>
                <a:latin typeface="Calibri"/>
                <a:ea typeface="Calibri"/>
                <a:cs typeface="Calibri"/>
                <a:sym typeface="Calibri"/>
              </a:rPr>
              <a:t>47</a:t>
            </a:fld>
            <a:endParaRPr sz="13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97312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3" name="Google Shape;1023;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r>
              <a:rPr lang="en-GB"/>
              <a:t>Geen vaste scope en use cases</a:t>
            </a:r>
            <a:endParaRPr/>
          </a:p>
          <a:p>
            <a:pPr marL="171450" lvl="0" indent="-171450" algn="l" rtl="0">
              <a:lnSpc>
                <a:spcPct val="117999"/>
              </a:lnSpc>
              <a:spcBef>
                <a:spcPts val="0"/>
              </a:spcBef>
              <a:spcAft>
                <a:spcPts val="0"/>
              </a:spcAft>
              <a:buSzPts val="1100"/>
              <a:buFont typeface="Arial"/>
              <a:buChar char="-"/>
            </a:pPr>
            <a:r>
              <a:rPr lang="en-GB"/>
              <a:t>Tijdens business werkgroep meer use cases verzamelen</a:t>
            </a:r>
            <a:endParaRPr/>
          </a:p>
          <a:p>
            <a:pPr marL="171450" lvl="0" indent="-171450" algn="l" rtl="0">
              <a:lnSpc>
                <a:spcPct val="117999"/>
              </a:lnSpc>
              <a:spcBef>
                <a:spcPts val="0"/>
              </a:spcBef>
              <a:spcAft>
                <a:spcPts val="0"/>
              </a:spcAft>
              <a:buSzPts val="1100"/>
              <a:buFont typeface="Arial"/>
              <a:buChar char="-"/>
            </a:pPr>
            <a:r>
              <a:rPr lang="en-GB"/>
              <a:t>Tijdens het traject kunnen er nog dingen bijkomen</a:t>
            </a:r>
            <a:endParaRPr/>
          </a:p>
        </p:txBody>
      </p:sp>
    </p:spTree>
    <p:extLst>
      <p:ext uri="{BB962C8B-B14F-4D97-AF65-F5344CB8AC3E}">
        <p14:creationId xmlns:p14="http://schemas.microsoft.com/office/powerpoint/2010/main" val="89130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b9224f4a86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Alles wat </a:t>
            </a:r>
            <a:r>
              <a:rPr lang="en-US" err="1"/>
              <a:t>kan</a:t>
            </a:r>
            <a:r>
              <a:rPr lang="en-US"/>
              <a:t> </a:t>
            </a:r>
            <a:r>
              <a:rPr lang="en-US" err="1"/>
              <a:t>helpen</a:t>
            </a:r>
            <a:r>
              <a:rPr lang="en-US"/>
              <a:t> met </a:t>
            </a:r>
            <a:r>
              <a:rPr lang="en-US" err="1"/>
              <a:t>tonen</a:t>
            </a:r>
          </a:p>
        </p:txBody>
      </p:sp>
      <p:sp>
        <p:nvSpPr>
          <p:cNvPr id="660" name="Google Shape;660;g1b9224f4a86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9630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b429d96f9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g2b429d96f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b429d96f97_0_1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b429d96f97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8" name="Google Shape;51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d683b01e2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91" name="Google Shape;391;g2ad683b01e2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1447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0" name="Google Shape;154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45605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7c39b9eb6b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637" name="Google Shape;637;g17c39b9eb6b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827220f8db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en-US">
                <a:solidFill>
                  <a:schemeClr val="dk1"/>
                </a:solidFill>
              </a:rPr>
              <a:t>De </a:t>
            </a:r>
            <a:r>
              <a:rPr lang="en-US" err="1">
                <a:solidFill>
                  <a:schemeClr val="dk1"/>
                </a:solidFill>
              </a:rPr>
              <a:t>deelnemers</a:t>
            </a:r>
            <a:r>
              <a:rPr lang="en-US">
                <a:solidFill>
                  <a:schemeClr val="dk1"/>
                </a:solidFill>
              </a:rPr>
              <a:t> </a:t>
            </a:r>
            <a:r>
              <a:rPr lang="en-US" err="1">
                <a:solidFill>
                  <a:schemeClr val="dk1"/>
                </a:solidFill>
              </a:rPr>
              <a:t>aan</a:t>
            </a:r>
            <a:r>
              <a:rPr lang="en-US">
                <a:solidFill>
                  <a:schemeClr val="dk1"/>
                </a:solidFill>
              </a:rPr>
              <a:t> </a:t>
            </a:r>
            <a:r>
              <a:rPr lang="en-US" err="1">
                <a:solidFill>
                  <a:schemeClr val="dk1"/>
                </a:solidFill>
              </a:rPr>
              <a:t>deze</a:t>
            </a:r>
            <a:r>
              <a:rPr lang="en-US">
                <a:solidFill>
                  <a:schemeClr val="dk1"/>
                </a:solidFill>
              </a:rPr>
              <a:t> </a:t>
            </a:r>
            <a:r>
              <a:rPr lang="en-US" err="1">
                <a:solidFill>
                  <a:schemeClr val="dk1"/>
                </a:solidFill>
              </a:rPr>
              <a:t>werkgroep</a:t>
            </a:r>
            <a:r>
              <a:rPr lang="en-US">
                <a:solidFill>
                  <a:schemeClr val="dk1"/>
                </a:solidFill>
              </a:rPr>
              <a:t> </a:t>
            </a:r>
            <a:r>
              <a:rPr lang="en-US" err="1">
                <a:solidFill>
                  <a:schemeClr val="dk1"/>
                </a:solidFill>
              </a:rPr>
              <a:t>zijn</a:t>
            </a:r>
            <a:r>
              <a:rPr lang="en-US">
                <a:solidFill>
                  <a:schemeClr val="dk1"/>
                </a:solidFill>
              </a:rPr>
              <a:t> de experts </a:t>
            </a:r>
            <a:r>
              <a:rPr lang="en-US" err="1">
                <a:solidFill>
                  <a:schemeClr val="dk1"/>
                </a:solidFill>
              </a:rPr>
              <a:t>en</a:t>
            </a:r>
            <a:r>
              <a:rPr lang="en-US">
                <a:solidFill>
                  <a:schemeClr val="dk1"/>
                </a:solidFill>
              </a:rPr>
              <a:t> </a:t>
            </a:r>
            <a:r>
              <a:rPr lang="en-US" err="1">
                <a:solidFill>
                  <a:schemeClr val="dk1"/>
                </a:solidFill>
              </a:rPr>
              <a:t>daarom</a:t>
            </a:r>
            <a:r>
              <a:rPr lang="en-US">
                <a:solidFill>
                  <a:schemeClr val="dk1"/>
                </a:solidFill>
              </a:rPr>
              <a:t> </a:t>
            </a:r>
            <a:r>
              <a:rPr lang="en-US" err="1">
                <a:solidFill>
                  <a:schemeClr val="dk1"/>
                </a:solidFill>
              </a:rPr>
              <a:t>willen</a:t>
            </a:r>
            <a:r>
              <a:rPr lang="en-US">
                <a:solidFill>
                  <a:schemeClr val="dk1"/>
                </a:solidFill>
              </a:rPr>
              <a:t> </a:t>
            </a:r>
            <a:r>
              <a:rPr lang="en-US" err="1">
                <a:solidFill>
                  <a:schemeClr val="dk1"/>
                </a:solidFill>
              </a:rPr>
              <a:t>graag</a:t>
            </a:r>
            <a:r>
              <a:rPr lang="en-US">
                <a:solidFill>
                  <a:schemeClr val="dk1"/>
                </a:solidFill>
              </a:rPr>
              <a:t> de input </a:t>
            </a:r>
            <a:r>
              <a:rPr lang="en-US" err="1">
                <a:solidFill>
                  <a:schemeClr val="dk1"/>
                </a:solidFill>
              </a:rPr>
              <a:t>capteren</a:t>
            </a:r>
            <a:r>
              <a:rPr lang="en-US">
                <a:solidFill>
                  <a:schemeClr val="dk1"/>
                </a:solidFill>
              </a:rPr>
              <a:t>. </a:t>
            </a:r>
          </a:p>
        </p:txBody>
      </p:sp>
      <p:sp>
        <p:nvSpPr>
          <p:cNvPr id="229" name="Google Shape;229;g2827220f8db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Hierover gaan we data uitwisselen </a:t>
            </a:r>
            <a:endParaRPr/>
          </a:p>
          <a:p>
            <a:pPr marL="0" lvl="0" indent="0" algn="l" rtl="0">
              <a:lnSpc>
                <a:spcPct val="100000"/>
              </a:lnSpc>
              <a:spcBef>
                <a:spcPts val="0"/>
              </a:spcBef>
              <a:spcAft>
                <a:spcPts val="0"/>
              </a:spcAft>
              <a:buSzPts val="1100"/>
              <a:buNone/>
            </a:pPr>
            <a:r>
              <a:rPr lang="en-GB"/>
              <a:t>+- klassen</a:t>
            </a:r>
            <a:endParaRPr/>
          </a:p>
          <a:p>
            <a:pPr marL="457200" lvl="0" indent="-298450" algn="l" rtl="0">
              <a:lnSpc>
                <a:spcPct val="100000"/>
              </a:lnSpc>
              <a:spcBef>
                <a:spcPts val="0"/>
              </a:spcBef>
              <a:spcAft>
                <a:spcPts val="0"/>
              </a:spcAft>
              <a:buSzPts val="1100"/>
              <a:buChar char="-"/>
            </a:pPr>
            <a:r>
              <a:rPr lang="en-GB"/>
              <a:t>Als ouder wil ik makkelijk informatie over beschikbare buitenschoolse kinderopvang in de Regio Bornem kunnen raadplegen, zodat ik een weloverwogen keuze kan maken voor de opvang van mijn kinderen.</a:t>
            </a:r>
            <a:endParaRPr/>
          </a:p>
          <a:p>
            <a:pPr marL="457200" lvl="0" indent="-298450" algn="l" rtl="0">
              <a:lnSpc>
                <a:spcPct val="100000"/>
              </a:lnSpc>
              <a:spcBef>
                <a:spcPts val="0"/>
              </a:spcBef>
              <a:spcAft>
                <a:spcPts val="0"/>
              </a:spcAft>
              <a:buSzPts val="1100"/>
              <a:buChar char="-"/>
            </a:pPr>
            <a:r>
              <a:rPr lang="en-GB"/>
              <a:t>Als ouder wil ik toegang hebben tot een semantisch kindfiche, waarin essentiële informatie over mijn kind wordt opgeslagen, zodat ik deze informatie gemakkelijk kan delen met zorgverleners, leerkrachten en andere professionals.</a:t>
            </a:r>
            <a:endParaRPr/>
          </a:p>
          <a:p>
            <a:pPr marL="457200" lvl="0" indent="-298450" algn="l" rtl="0">
              <a:lnSpc>
                <a:spcPct val="100000"/>
              </a:lnSpc>
              <a:spcBef>
                <a:spcPts val="0"/>
              </a:spcBef>
              <a:spcAft>
                <a:spcPts val="0"/>
              </a:spcAft>
              <a:buSzPts val="1100"/>
              <a:buChar char="-"/>
            </a:pPr>
            <a:r>
              <a:rPr lang="en-GB"/>
              <a:t>Als ouder wil ik de mogelijkheid hebben om informatie over de buitenschoolse kinderopvang van 0-12/16 jaar in de Regio Bornem te kunnen vinden, zodat ik de beste opvangoptie voor mijn oudere kinderen kan kiezen.</a:t>
            </a:r>
            <a:endParaRPr/>
          </a:p>
          <a:p>
            <a:pPr marL="457200" lvl="0" indent="-298450" algn="l" rtl="0">
              <a:lnSpc>
                <a:spcPct val="100000"/>
              </a:lnSpc>
              <a:spcBef>
                <a:spcPts val="0"/>
              </a:spcBef>
              <a:spcAft>
                <a:spcPts val="0"/>
              </a:spcAft>
              <a:buSzPts val="1100"/>
              <a:buChar char="-"/>
            </a:pPr>
            <a:r>
              <a:rPr lang="en-GB"/>
              <a:t>Als ouder wil ik een veilige overgang en continuïteit in de zorg voor mijn kinderen, dus wil ik dat allergie-informatie gemakkelijk kan worden gedeeld tussen crèches, kleuterscholen en buitenschoolse opvanglocaties.</a:t>
            </a:r>
            <a:endParaRPr/>
          </a:p>
          <a:p>
            <a:pPr marL="457200" lvl="0" indent="-298450" algn="l" rtl="0">
              <a:spcBef>
                <a:spcPts val="0"/>
              </a:spcBef>
              <a:spcAft>
                <a:spcPts val="0"/>
              </a:spcAft>
              <a:buSzPts val="1100"/>
              <a:buChar char="-"/>
            </a:pPr>
            <a:r>
              <a:rPr lang="en-GB"/>
              <a:t>Als ouder wil ik de mogelijkheid hebben om dieetinformatie van mijn kind in te voeren, zodat de kinderopvang rekening kan houden met eventuele dieetbeperkingen en maaltijden kan voorzien.</a:t>
            </a:r>
            <a:endParaRPr/>
          </a:p>
          <a:p>
            <a:pPr marL="457200" lvl="0" indent="-298450" algn="l" rtl="0">
              <a:spcBef>
                <a:spcPts val="0"/>
              </a:spcBef>
              <a:spcAft>
                <a:spcPts val="0"/>
              </a:spcAft>
              <a:buSzPts val="1100"/>
              <a:buChar char="-"/>
            </a:pPr>
            <a:r>
              <a:rPr lang="en-GB"/>
              <a:t>Als ouder wil ik de mogelijkheid hebben om de facturatie-informatie van de kinderopvang in te zien, zodat ik een overzicht heb van de kosten en betalingen.</a:t>
            </a:r>
            <a:endParaRPr/>
          </a:p>
          <a:p>
            <a:pPr marL="457200" lvl="0" indent="-298450" algn="l" rtl="0">
              <a:lnSpc>
                <a:spcPct val="100000"/>
              </a:lnSpc>
              <a:spcBef>
                <a:spcPts val="0"/>
              </a:spcBef>
              <a:spcAft>
                <a:spcPts val="0"/>
              </a:spcAft>
              <a:buSzPts val="1100"/>
              <a:buChar char="-"/>
            </a:pPr>
            <a:r>
              <a:rPr lang="en-GB"/>
              <a:t>Als ouder wil ik de mogelijkheid hebben om de naam, voornaam, telefoonnummer en e-mailadres van de ouderlijke en noodcontacten in te voeren, zodat de kinderopvang altijd contact kan opnemen met de juiste personen in geval van nood.</a:t>
            </a:r>
            <a:endParaRPr/>
          </a:p>
          <a:p>
            <a:pPr marL="0" lvl="0" indent="0" algn="l" rtl="0">
              <a:lnSpc>
                <a:spcPct val="100000"/>
              </a:lnSpc>
              <a:spcBef>
                <a:spcPts val="0"/>
              </a:spcBef>
              <a:spcAft>
                <a:spcPts val="0"/>
              </a:spcAft>
              <a:buNone/>
            </a:pPr>
            <a:r>
              <a:rPr lang="en-GB"/>
              <a:t>Enz. </a:t>
            </a:r>
            <a:endParaRPr/>
          </a:p>
          <a:p>
            <a:pPr marL="0" lvl="0" indent="0" algn="l" rtl="0">
              <a:lnSpc>
                <a:spcPct val="100000"/>
              </a:lnSpc>
              <a:spcBef>
                <a:spcPts val="0"/>
              </a:spcBef>
              <a:spcAft>
                <a:spcPts val="0"/>
              </a:spcAft>
              <a:buNone/>
            </a:pPr>
            <a:endParaRPr/>
          </a:p>
        </p:txBody>
      </p:sp>
      <p:sp>
        <p:nvSpPr>
          <p:cNvPr id="643" name="Google Shape;643;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Hierover gaan we data uitwisselen </a:t>
            </a:r>
            <a:endParaRPr/>
          </a:p>
          <a:p>
            <a:pPr marL="0" lvl="0" indent="0" algn="l" rtl="0">
              <a:lnSpc>
                <a:spcPct val="100000"/>
              </a:lnSpc>
              <a:spcBef>
                <a:spcPts val="0"/>
              </a:spcBef>
              <a:spcAft>
                <a:spcPts val="0"/>
              </a:spcAft>
              <a:buSzPts val="1100"/>
              <a:buNone/>
            </a:pPr>
            <a:r>
              <a:rPr lang="en-GB"/>
              <a:t>+- klassen</a:t>
            </a:r>
            <a:endParaRPr/>
          </a:p>
          <a:p>
            <a:pPr marL="457200" lvl="0" indent="-298450" algn="l" rtl="0">
              <a:lnSpc>
                <a:spcPct val="100000"/>
              </a:lnSpc>
              <a:spcBef>
                <a:spcPts val="0"/>
              </a:spcBef>
              <a:spcAft>
                <a:spcPts val="0"/>
              </a:spcAft>
              <a:buSzPts val="1100"/>
              <a:buChar char="-"/>
            </a:pPr>
            <a:r>
              <a:rPr lang="en-GB"/>
              <a:t>Als ouder wil ik makkelijk informatie over beschikbare buitenschoolse kinderopvang in de Regio Bornem kunnen raadplegen, zodat ik een weloverwogen keuze kan maken voor de opvang van mijn kinderen.</a:t>
            </a:r>
            <a:endParaRPr/>
          </a:p>
          <a:p>
            <a:pPr marL="457200" lvl="0" indent="-298450" algn="l" rtl="0">
              <a:lnSpc>
                <a:spcPct val="100000"/>
              </a:lnSpc>
              <a:spcBef>
                <a:spcPts val="0"/>
              </a:spcBef>
              <a:spcAft>
                <a:spcPts val="0"/>
              </a:spcAft>
              <a:buSzPts val="1100"/>
              <a:buChar char="-"/>
            </a:pPr>
            <a:r>
              <a:rPr lang="en-GB"/>
              <a:t>Als ouder wil ik toegang hebben tot een semantisch kindfiche, waarin essentiële informatie over mijn kind wordt opgeslagen, zodat ik deze informatie gemakkelijk kan delen met zorgverleners, leerkrachten en andere professionals.</a:t>
            </a:r>
            <a:endParaRPr/>
          </a:p>
          <a:p>
            <a:pPr marL="457200" lvl="0" indent="-298450" algn="l" rtl="0">
              <a:lnSpc>
                <a:spcPct val="100000"/>
              </a:lnSpc>
              <a:spcBef>
                <a:spcPts val="0"/>
              </a:spcBef>
              <a:spcAft>
                <a:spcPts val="0"/>
              </a:spcAft>
              <a:buSzPts val="1100"/>
              <a:buChar char="-"/>
            </a:pPr>
            <a:r>
              <a:rPr lang="en-GB"/>
              <a:t>Als ouder wil ik de mogelijkheid hebben om informatie over de buitenschoolse kinderopvang van 0-12/16 jaar in de Regio Bornem te kunnen vinden, zodat ik de beste opvangoptie voor mijn oudere kinderen kan kiezen.</a:t>
            </a:r>
            <a:endParaRPr/>
          </a:p>
          <a:p>
            <a:pPr marL="457200" lvl="0" indent="-298450" algn="l" rtl="0">
              <a:lnSpc>
                <a:spcPct val="100000"/>
              </a:lnSpc>
              <a:spcBef>
                <a:spcPts val="0"/>
              </a:spcBef>
              <a:spcAft>
                <a:spcPts val="0"/>
              </a:spcAft>
              <a:buSzPts val="1100"/>
              <a:buChar char="-"/>
            </a:pPr>
            <a:r>
              <a:rPr lang="en-GB"/>
              <a:t>Als ouder wil ik een veilige overgang en continuïteit in de zorg voor mijn kinderen, dus wil ik dat allergie-informatie gemakkelijk kan worden gedeeld tussen crèches, kleuterscholen en buitenschoolse opvanglocaties.</a:t>
            </a:r>
            <a:endParaRPr/>
          </a:p>
          <a:p>
            <a:pPr marL="457200" lvl="0" indent="-298450" algn="l" rtl="0">
              <a:spcBef>
                <a:spcPts val="0"/>
              </a:spcBef>
              <a:spcAft>
                <a:spcPts val="0"/>
              </a:spcAft>
              <a:buSzPts val="1100"/>
              <a:buChar char="-"/>
            </a:pPr>
            <a:r>
              <a:rPr lang="en-GB"/>
              <a:t>Als ouder wil ik de mogelijkheid hebben om dieetinformatie van mijn kind in te voeren, zodat de kinderopvang rekening kan houden met eventuele dieetbeperkingen en maaltijden kan voorzien.</a:t>
            </a:r>
            <a:endParaRPr/>
          </a:p>
          <a:p>
            <a:pPr marL="457200" lvl="0" indent="-298450" algn="l" rtl="0">
              <a:spcBef>
                <a:spcPts val="0"/>
              </a:spcBef>
              <a:spcAft>
                <a:spcPts val="0"/>
              </a:spcAft>
              <a:buSzPts val="1100"/>
              <a:buChar char="-"/>
            </a:pPr>
            <a:r>
              <a:rPr lang="en-GB"/>
              <a:t>Als ouder wil ik de mogelijkheid hebben om de facturatie-informatie van de kinderopvang in te zien, zodat ik een overzicht heb van de kosten en betalingen.</a:t>
            </a:r>
            <a:endParaRPr/>
          </a:p>
          <a:p>
            <a:pPr marL="457200" lvl="0" indent="-298450" algn="l" rtl="0">
              <a:lnSpc>
                <a:spcPct val="100000"/>
              </a:lnSpc>
              <a:spcBef>
                <a:spcPts val="0"/>
              </a:spcBef>
              <a:spcAft>
                <a:spcPts val="0"/>
              </a:spcAft>
              <a:buSzPts val="1100"/>
              <a:buChar char="-"/>
            </a:pPr>
            <a:r>
              <a:rPr lang="en-GB"/>
              <a:t>Als ouder wil ik de mogelijkheid hebben om de naam, voornaam, telefoonnummer en e-mailadres van de ouderlijke en noodcontacten in te voeren, zodat de kinderopvang altijd contact kan opnemen met de juiste personen in geval van nood.</a:t>
            </a:r>
            <a:endParaRPr/>
          </a:p>
          <a:p>
            <a:pPr marL="0" lvl="0" indent="0" algn="l" rtl="0">
              <a:lnSpc>
                <a:spcPct val="100000"/>
              </a:lnSpc>
              <a:spcBef>
                <a:spcPts val="0"/>
              </a:spcBef>
              <a:spcAft>
                <a:spcPts val="0"/>
              </a:spcAft>
              <a:buNone/>
            </a:pPr>
            <a:r>
              <a:rPr lang="en-GB"/>
              <a:t>Enz. </a:t>
            </a:r>
            <a:endParaRPr/>
          </a:p>
          <a:p>
            <a:pPr marL="0" lvl="0" indent="0" algn="l" rtl="0">
              <a:lnSpc>
                <a:spcPct val="100000"/>
              </a:lnSpc>
              <a:spcBef>
                <a:spcPts val="0"/>
              </a:spcBef>
              <a:spcAft>
                <a:spcPts val="0"/>
              </a:spcAft>
              <a:buNone/>
            </a:pPr>
            <a:endParaRPr/>
          </a:p>
        </p:txBody>
      </p:sp>
      <p:sp>
        <p:nvSpPr>
          <p:cNvPr id="643" name="Google Shape;643;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2240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Hierover gaan we data uitwisselen </a:t>
            </a:r>
            <a:endParaRPr/>
          </a:p>
          <a:p>
            <a:pPr marL="0" lvl="0" indent="0" algn="l" rtl="0">
              <a:lnSpc>
                <a:spcPct val="100000"/>
              </a:lnSpc>
              <a:spcBef>
                <a:spcPts val="0"/>
              </a:spcBef>
              <a:spcAft>
                <a:spcPts val="0"/>
              </a:spcAft>
              <a:buSzPts val="1100"/>
              <a:buNone/>
            </a:pPr>
            <a:r>
              <a:rPr lang="en-GB"/>
              <a:t>+- klassen</a:t>
            </a:r>
            <a:endParaRPr/>
          </a:p>
          <a:p>
            <a:pPr marL="457200" lvl="0" indent="-298450" algn="l" rtl="0">
              <a:lnSpc>
                <a:spcPct val="100000"/>
              </a:lnSpc>
              <a:spcBef>
                <a:spcPts val="0"/>
              </a:spcBef>
              <a:spcAft>
                <a:spcPts val="0"/>
              </a:spcAft>
              <a:buSzPts val="1100"/>
              <a:buChar char="-"/>
            </a:pPr>
            <a:r>
              <a:rPr lang="en-GB"/>
              <a:t>Als ouder wil ik makkelijk informatie over beschikbare buitenschoolse kinderopvang in de Regio Bornem kunnen raadplegen, zodat ik een weloverwogen keuze kan maken voor de opvang van mijn kinderen.</a:t>
            </a:r>
            <a:endParaRPr/>
          </a:p>
          <a:p>
            <a:pPr marL="457200" lvl="0" indent="-298450" algn="l" rtl="0">
              <a:lnSpc>
                <a:spcPct val="100000"/>
              </a:lnSpc>
              <a:spcBef>
                <a:spcPts val="0"/>
              </a:spcBef>
              <a:spcAft>
                <a:spcPts val="0"/>
              </a:spcAft>
              <a:buSzPts val="1100"/>
              <a:buChar char="-"/>
            </a:pPr>
            <a:r>
              <a:rPr lang="en-GB"/>
              <a:t>Als ouder wil ik toegang hebben tot een semantisch kindfiche, waarin essentiële informatie over mijn kind wordt opgeslagen, zodat ik deze informatie gemakkelijk kan delen met zorgverleners, leerkrachten en andere professionals.</a:t>
            </a:r>
            <a:endParaRPr/>
          </a:p>
          <a:p>
            <a:pPr marL="457200" lvl="0" indent="-298450" algn="l" rtl="0">
              <a:lnSpc>
                <a:spcPct val="100000"/>
              </a:lnSpc>
              <a:spcBef>
                <a:spcPts val="0"/>
              </a:spcBef>
              <a:spcAft>
                <a:spcPts val="0"/>
              </a:spcAft>
              <a:buSzPts val="1100"/>
              <a:buChar char="-"/>
            </a:pPr>
            <a:r>
              <a:rPr lang="en-GB"/>
              <a:t>Als ouder wil ik de mogelijkheid hebben om informatie over de buitenschoolse kinderopvang van 0-12/16 jaar in de Regio Bornem te kunnen vinden, zodat ik de beste opvangoptie voor mijn oudere kinderen kan kiezen.</a:t>
            </a:r>
            <a:endParaRPr/>
          </a:p>
          <a:p>
            <a:pPr marL="457200" lvl="0" indent="-298450" algn="l" rtl="0">
              <a:lnSpc>
                <a:spcPct val="100000"/>
              </a:lnSpc>
              <a:spcBef>
                <a:spcPts val="0"/>
              </a:spcBef>
              <a:spcAft>
                <a:spcPts val="0"/>
              </a:spcAft>
              <a:buSzPts val="1100"/>
              <a:buChar char="-"/>
            </a:pPr>
            <a:r>
              <a:rPr lang="en-GB"/>
              <a:t>Als ouder wil ik een veilige overgang en continuïteit in de zorg voor mijn kinderen, dus wil ik dat allergie-informatie gemakkelijk kan worden gedeeld tussen crèches, kleuterscholen en buitenschoolse opvanglocaties.</a:t>
            </a:r>
            <a:endParaRPr/>
          </a:p>
          <a:p>
            <a:pPr marL="457200" lvl="0" indent="-298450" algn="l" rtl="0">
              <a:spcBef>
                <a:spcPts val="0"/>
              </a:spcBef>
              <a:spcAft>
                <a:spcPts val="0"/>
              </a:spcAft>
              <a:buSzPts val="1100"/>
              <a:buChar char="-"/>
            </a:pPr>
            <a:r>
              <a:rPr lang="en-GB"/>
              <a:t>Als ouder wil ik de mogelijkheid hebben om dieetinformatie van mijn kind in te voeren, zodat de kinderopvang rekening kan houden met eventuele dieetbeperkingen en maaltijden kan voorzien.</a:t>
            </a:r>
            <a:endParaRPr/>
          </a:p>
          <a:p>
            <a:pPr marL="457200" lvl="0" indent="-298450" algn="l" rtl="0">
              <a:spcBef>
                <a:spcPts val="0"/>
              </a:spcBef>
              <a:spcAft>
                <a:spcPts val="0"/>
              </a:spcAft>
              <a:buSzPts val="1100"/>
              <a:buChar char="-"/>
            </a:pPr>
            <a:r>
              <a:rPr lang="en-GB"/>
              <a:t>Als ouder wil ik de mogelijkheid hebben om de facturatie-informatie van de kinderopvang in te zien, zodat ik een overzicht heb van de kosten en betalingen.</a:t>
            </a:r>
            <a:endParaRPr/>
          </a:p>
          <a:p>
            <a:pPr marL="457200" lvl="0" indent="-298450" algn="l" rtl="0">
              <a:lnSpc>
                <a:spcPct val="100000"/>
              </a:lnSpc>
              <a:spcBef>
                <a:spcPts val="0"/>
              </a:spcBef>
              <a:spcAft>
                <a:spcPts val="0"/>
              </a:spcAft>
              <a:buSzPts val="1100"/>
              <a:buChar char="-"/>
            </a:pPr>
            <a:r>
              <a:rPr lang="en-GB"/>
              <a:t>Als ouder wil ik de mogelijkheid hebben om de naam, voornaam, telefoonnummer en e-mailadres van de ouderlijke en noodcontacten in te voeren, zodat de kinderopvang altijd contact kan opnemen met de juiste personen in geval van nood.</a:t>
            </a:r>
            <a:endParaRPr/>
          </a:p>
          <a:p>
            <a:pPr marL="0" lvl="0" indent="0" algn="l" rtl="0">
              <a:lnSpc>
                <a:spcPct val="100000"/>
              </a:lnSpc>
              <a:spcBef>
                <a:spcPts val="0"/>
              </a:spcBef>
              <a:spcAft>
                <a:spcPts val="0"/>
              </a:spcAft>
              <a:buNone/>
            </a:pPr>
            <a:r>
              <a:rPr lang="en-GB"/>
              <a:t>Enz. </a:t>
            </a:r>
            <a:endParaRPr/>
          </a:p>
          <a:p>
            <a:pPr marL="0" lvl="0" indent="0" algn="l" rtl="0">
              <a:lnSpc>
                <a:spcPct val="100000"/>
              </a:lnSpc>
              <a:spcBef>
                <a:spcPts val="0"/>
              </a:spcBef>
              <a:spcAft>
                <a:spcPts val="0"/>
              </a:spcAft>
              <a:buNone/>
            </a:pPr>
            <a:endParaRPr/>
          </a:p>
        </p:txBody>
      </p:sp>
      <p:sp>
        <p:nvSpPr>
          <p:cNvPr id="643" name="Google Shape;643;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6580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b429d96f9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g2b429d96f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d683b01e2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91" name="Google Shape;391;g2ad683b01e2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3718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b9224f4a86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Alles wat </a:t>
            </a:r>
            <a:r>
              <a:rPr lang="en-US" err="1"/>
              <a:t>kan</a:t>
            </a:r>
            <a:r>
              <a:rPr lang="en-US"/>
              <a:t> </a:t>
            </a:r>
            <a:r>
              <a:rPr lang="en-US" err="1"/>
              <a:t>helpen</a:t>
            </a:r>
            <a:r>
              <a:rPr lang="en-US"/>
              <a:t> met </a:t>
            </a:r>
            <a:r>
              <a:rPr lang="en-US" err="1"/>
              <a:t>tonen</a:t>
            </a:r>
          </a:p>
        </p:txBody>
      </p:sp>
      <p:sp>
        <p:nvSpPr>
          <p:cNvPr id="660" name="Google Shape;660;g1b9224f4a86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b429d96f9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g2b429d96f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a15db3b28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699" name="Google Shape;699;gfa15db3b2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6" name="Google Shape;71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a:buChar char="-"/>
            </a:pPr>
            <a:r>
              <a:rPr lang="en-GB"/>
              <a:t>Business werkgroep: best fysiek</a:t>
            </a:r>
            <a:endParaRPr/>
          </a:p>
          <a:p>
            <a:pPr marL="171450" lvl="0" indent="-171450" algn="l" rtl="0">
              <a:lnSpc>
                <a:spcPct val="100000"/>
              </a:lnSpc>
              <a:spcBef>
                <a:spcPts val="0"/>
              </a:spcBef>
              <a:spcAft>
                <a:spcPts val="0"/>
              </a:spcAft>
              <a:buSzPts val="1100"/>
              <a:buFont typeface="Arial"/>
              <a:buChar char="-"/>
            </a:pPr>
            <a:r>
              <a:rPr lang="en-GB"/>
              <a:t>Thematische Werkgroepen fysiek? Online?</a:t>
            </a:r>
            <a:endParaRPr/>
          </a:p>
          <a:p>
            <a:pPr marL="171450" lvl="0" indent="-171450" algn="l" rtl="0">
              <a:lnSpc>
                <a:spcPct val="100000"/>
              </a:lnSpc>
              <a:spcBef>
                <a:spcPts val="0"/>
              </a:spcBef>
              <a:spcAft>
                <a:spcPts val="0"/>
              </a:spcAft>
              <a:buSzPts val="1100"/>
              <a:buFont typeface="Arial"/>
              <a:buChar char="-"/>
            </a:pPr>
            <a:r>
              <a:rPr lang="en-GB"/>
              <a:t>Maand op voorhand communicatie doorsturen voor elke werkgroep</a:t>
            </a:r>
            <a:endParaRPr/>
          </a:p>
          <a:p>
            <a:pPr marL="171450" lvl="0" indent="-171450" algn="l" rtl="0">
              <a:lnSpc>
                <a:spcPct val="100000"/>
              </a:lnSpc>
              <a:spcBef>
                <a:spcPts val="0"/>
              </a:spcBef>
              <a:spcAft>
                <a:spcPts val="0"/>
              </a:spcAft>
              <a:buSzPts val="1100"/>
              <a:buFont typeface="Arial"/>
              <a:buChar char="-"/>
            </a:pPr>
            <a:r>
              <a:rPr lang="en-GB"/>
              <a:t>Maand tussen elke werkgroep</a:t>
            </a:r>
            <a:endParaRPr/>
          </a:p>
          <a:p>
            <a:pPr marL="171450" lvl="0" indent="-101600" algn="l" rtl="0">
              <a:lnSpc>
                <a:spcPct val="100000"/>
              </a:lnSpc>
              <a:spcBef>
                <a:spcPts val="0"/>
              </a:spcBef>
              <a:spcAft>
                <a:spcPts val="0"/>
              </a:spcAft>
              <a:buSzPts val="1100"/>
              <a:buFont typeface="Arial"/>
              <a:buNone/>
            </a:pPr>
            <a:endParaRPr/>
          </a:p>
        </p:txBody>
      </p:sp>
      <p:sp>
        <p:nvSpPr>
          <p:cNvPr id="1088" name="Google Shape;10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a15db3b28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240" name="Google Shape;240;gfa15db3b2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1" name="Google Shape;78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7" name="Google Shape;70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a15db3b28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93" name="Google Shape;793;gfa15db3b2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b429d96f9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b429d96f9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f9c5d1c9e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268" name="Google Shape;268;gf9c5d1c9e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Lange termijn schaalbaar</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9</a:t>
            </a:fld>
            <a:endParaRPr lang="nl-BE"/>
          </a:p>
        </p:txBody>
      </p:sp>
    </p:spTree>
    <p:extLst>
      <p:ext uri="{BB962C8B-B14F-4D97-AF65-F5344CB8AC3E}">
        <p14:creationId xmlns:p14="http://schemas.microsoft.com/office/powerpoint/2010/main" val="1460370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4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4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4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54"/>
        <p:cNvGrpSpPr/>
        <p:nvPr/>
      </p:nvGrpSpPr>
      <p:grpSpPr>
        <a:xfrm>
          <a:off x="0" y="0"/>
          <a:ext cx="0" cy="0"/>
          <a:chOff x="0" y="0"/>
          <a:chExt cx="0" cy="0"/>
        </a:xfrm>
      </p:grpSpPr>
      <p:pic>
        <p:nvPicPr>
          <p:cNvPr id="55" name="Google Shape;55;p48"/>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56" name="Google Shape;56;p48"/>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57"/>
        <p:cNvGrpSpPr/>
        <p:nvPr/>
      </p:nvGrpSpPr>
      <p:grpSpPr>
        <a:xfrm>
          <a:off x="0" y="0"/>
          <a:ext cx="0" cy="0"/>
          <a:chOff x="0" y="0"/>
          <a:chExt cx="0" cy="0"/>
        </a:xfrm>
      </p:grpSpPr>
      <p:pic>
        <p:nvPicPr>
          <p:cNvPr id="58" name="Google Shape;58;p49"/>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59" name="Google Shape;59;p49"/>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0" name="Google Shape;60;p49"/>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4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49"/>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3" name="Google Shape;63;p49"/>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64" name="Google Shape;64;p49"/>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65" name="Google Shape;65;p49"/>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6" name="Google Shape;66;p49"/>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67"/>
        <p:cNvGrpSpPr/>
        <p:nvPr/>
      </p:nvGrpSpPr>
      <p:grpSpPr>
        <a:xfrm>
          <a:off x="0" y="0"/>
          <a:ext cx="0" cy="0"/>
          <a:chOff x="0" y="0"/>
          <a:chExt cx="0" cy="0"/>
        </a:xfrm>
      </p:grpSpPr>
      <p:sp>
        <p:nvSpPr>
          <p:cNvPr id="68" name="Google Shape;68;p50"/>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9" name="Google Shape;69;p50"/>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0" name="Google Shape;70;p50"/>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1" name="Google Shape;71;p50"/>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2" name="Google Shape;72;p50"/>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50"/>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 name="Google Shape;74;p50"/>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5" name="Google Shape;75;p50"/>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76" name="Google Shape;76;p50"/>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77"/>
        <p:cNvGrpSpPr/>
        <p:nvPr/>
      </p:nvGrpSpPr>
      <p:grpSpPr>
        <a:xfrm>
          <a:off x="0" y="0"/>
          <a:ext cx="0" cy="0"/>
          <a:chOff x="0" y="0"/>
          <a:chExt cx="0" cy="0"/>
        </a:xfrm>
      </p:grpSpPr>
      <p:sp>
        <p:nvSpPr>
          <p:cNvPr id="78" name="Google Shape;78;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1"/>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80" name="Google Shape;80;p51"/>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81"/>
        <p:cNvGrpSpPr/>
        <p:nvPr/>
      </p:nvGrpSpPr>
      <p:grpSpPr>
        <a:xfrm>
          <a:off x="0" y="0"/>
          <a:ext cx="0" cy="0"/>
          <a:chOff x="0" y="0"/>
          <a:chExt cx="0" cy="0"/>
        </a:xfrm>
      </p:grpSpPr>
      <p:pic>
        <p:nvPicPr>
          <p:cNvPr id="82" name="Google Shape;82;p52"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83" name="Google Shape;83;p52"/>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2"/>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5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86"/>
        <p:cNvGrpSpPr/>
        <p:nvPr/>
      </p:nvGrpSpPr>
      <p:grpSpPr>
        <a:xfrm>
          <a:off x="0" y="0"/>
          <a:ext cx="0" cy="0"/>
          <a:chOff x="0" y="0"/>
          <a:chExt cx="0" cy="0"/>
        </a:xfrm>
      </p:grpSpPr>
      <p:pic>
        <p:nvPicPr>
          <p:cNvPr id="87" name="Google Shape;87;p53"/>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88" name="Google Shape;88;p53"/>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9" name="Google Shape;89;p53"/>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0" name="Google Shape;90;p53"/>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1" name="Google Shape;91;p53"/>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2" name="Google Shape;92;p53"/>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53"/>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53"/>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95" name="Google Shape;95;p53"/>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96" name="Google Shape;96;p53"/>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7" name="Google Shape;97;p53"/>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98"/>
        <p:cNvGrpSpPr/>
        <p:nvPr/>
      </p:nvGrpSpPr>
      <p:grpSpPr>
        <a:xfrm>
          <a:off x="0" y="0"/>
          <a:ext cx="0" cy="0"/>
          <a:chOff x="0" y="0"/>
          <a:chExt cx="0" cy="0"/>
        </a:xfrm>
      </p:grpSpPr>
      <p:sp>
        <p:nvSpPr>
          <p:cNvPr id="99" name="Google Shape;9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00" name="Google Shape;10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1" name="Google Shape;101;p5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2" name="Google Shape;10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3" name="Google Shape;10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04"/>
        <p:cNvGrpSpPr/>
        <p:nvPr/>
      </p:nvGrpSpPr>
      <p:grpSpPr>
        <a:xfrm>
          <a:off x="0" y="0"/>
          <a:ext cx="0" cy="0"/>
          <a:chOff x="0" y="0"/>
          <a:chExt cx="0" cy="0"/>
        </a:xfrm>
      </p:grpSpPr>
      <p:sp>
        <p:nvSpPr>
          <p:cNvPr id="105" name="Google Shape;105;p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6" name="Google Shape;106;p5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07" name="Google Shape;107;p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08" name="Google Shape;108;p5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9" name="Google Shape;109;p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0" name="Google Shape;110;p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11"/>
        <p:cNvGrpSpPr/>
        <p:nvPr/>
      </p:nvGrpSpPr>
      <p:grpSpPr>
        <a:xfrm>
          <a:off x="0" y="0"/>
          <a:ext cx="0" cy="0"/>
          <a:chOff x="0" y="0"/>
          <a:chExt cx="0" cy="0"/>
        </a:xfrm>
      </p:grpSpPr>
      <p:sp>
        <p:nvSpPr>
          <p:cNvPr id="112" name="Google Shape;112;p5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3" name="Google Shape;113;p5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114" name="Google Shape;114;p5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15" name="Google Shape;115;p5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16" name="Google Shape;116;p5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17" name="Google Shape;117;p5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18"/>
        <p:cNvGrpSpPr/>
        <p:nvPr/>
      </p:nvGrpSpPr>
      <p:grpSpPr>
        <a:xfrm>
          <a:off x="0" y="0"/>
          <a:ext cx="0" cy="0"/>
          <a:chOff x="0" y="0"/>
          <a:chExt cx="0" cy="0"/>
        </a:xfrm>
      </p:grpSpPr>
      <p:pic>
        <p:nvPicPr>
          <p:cNvPr id="119" name="Google Shape;119;p5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20" name="Google Shape;120;p5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1" name="Google Shape;121;p5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22" name="Google Shape;122;p5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4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23"/>
        <p:cNvGrpSpPr/>
        <p:nvPr/>
      </p:nvGrpSpPr>
      <p:grpSpPr>
        <a:xfrm>
          <a:off x="0" y="0"/>
          <a:ext cx="0" cy="0"/>
          <a:chOff x="0" y="0"/>
          <a:chExt cx="0" cy="0"/>
        </a:xfrm>
      </p:grpSpPr>
      <p:pic>
        <p:nvPicPr>
          <p:cNvPr id="124" name="Google Shape;124;p5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25" name="Google Shape;125;p5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26" name="Google Shape;126;p5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7" name="Google Shape;127;p5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8" name="Google Shape;128;p5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29" name="Google Shape;129;p5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30"/>
        <p:cNvGrpSpPr/>
        <p:nvPr/>
      </p:nvGrpSpPr>
      <p:grpSpPr>
        <a:xfrm>
          <a:off x="0" y="0"/>
          <a:ext cx="0" cy="0"/>
          <a:chOff x="0" y="0"/>
          <a:chExt cx="0" cy="0"/>
        </a:xfrm>
      </p:grpSpPr>
      <p:sp>
        <p:nvSpPr>
          <p:cNvPr id="131" name="Google Shape;131;p6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6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6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6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6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36"/>
        <p:cNvGrpSpPr/>
        <p:nvPr/>
      </p:nvGrpSpPr>
      <p:grpSpPr>
        <a:xfrm>
          <a:off x="0" y="0"/>
          <a:ext cx="0" cy="0"/>
          <a:chOff x="0" y="0"/>
          <a:chExt cx="0" cy="0"/>
        </a:xfrm>
      </p:grpSpPr>
      <p:sp>
        <p:nvSpPr>
          <p:cNvPr id="137" name="Google Shape;137;p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38" name="Google Shape;138;p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1" name="Google Shape;141;p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42" name="Google Shape;142;p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43"/>
        <p:cNvGrpSpPr/>
        <p:nvPr/>
      </p:nvGrpSpPr>
      <p:grpSpPr>
        <a:xfrm>
          <a:off x="0" y="0"/>
          <a:ext cx="0" cy="0"/>
          <a:chOff x="0" y="0"/>
          <a:chExt cx="0" cy="0"/>
        </a:xfrm>
      </p:grpSpPr>
      <p:sp>
        <p:nvSpPr>
          <p:cNvPr id="144" name="Google Shape;144;p6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45" name="Google Shape;145;p62"/>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46" name="Google Shape;146;p62"/>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47"/>
        <p:cNvGrpSpPr/>
        <p:nvPr/>
      </p:nvGrpSpPr>
      <p:grpSpPr>
        <a:xfrm>
          <a:off x="0" y="0"/>
          <a:ext cx="0" cy="0"/>
          <a:chOff x="0" y="0"/>
          <a:chExt cx="0" cy="0"/>
        </a:xfrm>
      </p:grpSpPr>
      <p:pic>
        <p:nvPicPr>
          <p:cNvPr id="148" name="Google Shape;148;p63"/>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149" name="Google Shape;149;p63"/>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50" name="Google Shape;150;p63"/>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151" name="Google Shape;151;p63"/>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152" name="Google Shape;152;p63"/>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3" name="Google Shape;153;p63"/>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154" name="Google Shape;154;p63"/>
          <p:cNvSpPr txBox="1"/>
          <p:nvPr/>
        </p:nvSpPr>
        <p:spPr>
          <a:xfrm>
            <a:off x="6084169" y="4417084"/>
            <a:ext cx="2952300" cy="2076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dia met foto">
  <p:cSld name="Titeldia met foto">
    <p:spTree>
      <p:nvGrpSpPr>
        <p:cNvPr id="1" name="Shape 155"/>
        <p:cNvGrpSpPr/>
        <p:nvPr/>
      </p:nvGrpSpPr>
      <p:grpSpPr>
        <a:xfrm>
          <a:off x="0" y="0"/>
          <a:ext cx="0" cy="0"/>
          <a:chOff x="0" y="0"/>
          <a:chExt cx="0" cy="0"/>
        </a:xfrm>
      </p:grpSpPr>
      <p:sp>
        <p:nvSpPr>
          <p:cNvPr id="156" name="Google Shape;156;g1a30d34c7e0_0_324"/>
          <p:cNvSpPr txBox="1">
            <a:spLocks noGrp="1"/>
          </p:cNvSpPr>
          <p:nvPr>
            <p:ph type="body" idx="1"/>
          </p:nvPr>
        </p:nvSpPr>
        <p:spPr>
          <a:xfrm>
            <a:off x="-1" y="0"/>
            <a:ext cx="9144000" cy="51435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1700"/>
              </a:spcBef>
              <a:spcAft>
                <a:spcPts val="0"/>
              </a:spcAft>
              <a:buSzPts val="1400"/>
              <a:buChar char="•"/>
              <a:defRPr/>
            </a:lvl1pPr>
            <a:lvl2pPr marL="914400" lvl="1" indent="-317500" algn="l">
              <a:lnSpc>
                <a:spcPct val="90000"/>
              </a:lnSpc>
              <a:spcBef>
                <a:spcPts val="3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Clr>
                <a:schemeClr val="dk1"/>
              </a:buClr>
              <a:buSzPts val="1400"/>
              <a:buChar char="•"/>
              <a:defRPr/>
            </a:lvl6pPr>
            <a:lvl7pPr marL="3200400" lvl="6" indent="-317500" algn="l">
              <a:lnSpc>
                <a:spcPct val="90000"/>
              </a:lnSpc>
              <a:spcBef>
                <a:spcPts val="300"/>
              </a:spcBef>
              <a:spcAft>
                <a:spcPts val="0"/>
              </a:spcAft>
              <a:buClr>
                <a:schemeClr val="dk1"/>
              </a:buClr>
              <a:buSzPts val="1400"/>
              <a:buChar char="•"/>
              <a:defRPr/>
            </a:lvl7pPr>
            <a:lvl8pPr marL="3657600" lvl="7" indent="-317500" algn="l">
              <a:lnSpc>
                <a:spcPct val="90000"/>
              </a:lnSpc>
              <a:spcBef>
                <a:spcPts val="300"/>
              </a:spcBef>
              <a:spcAft>
                <a:spcPts val="0"/>
              </a:spcAft>
              <a:buClr>
                <a:schemeClr val="dk1"/>
              </a:buClr>
              <a:buSzPts val="1400"/>
              <a:buChar char="•"/>
              <a:defRPr/>
            </a:lvl8pPr>
            <a:lvl9pPr marL="4114800" lvl="8" indent="-317500" algn="l">
              <a:lnSpc>
                <a:spcPct val="90000"/>
              </a:lnSpc>
              <a:spcBef>
                <a:spcPts val="300"/>
              </a:spcBef>
              <a:spcAft>
                <a:spcPts val="0"/>
              </a:spcAft>
              <a:buClr>
                <a:schemeClr val="dk1"/>
              </a:buClr>
              <a:buSzPts val="1400"/>
              <a:buChar char="•"/>
              <a:defRPr/>
            </a:lvl9pPr>
          </a:lstStyle>
          <a:p>
            <a:endParaRPr/>
          </a:p>
        </p:txBody>
      </p:sp>
      <p:sp>
        <p:nvSpPr>
          <p:cNvPr id="157" name="Google Shape;157;g1a30d34c7e0_0_324"/>
          <p:cNvSpPr txBox="1">
            <a:spLocks noGrp="1"/>
          </p:cNvSpPr>
          <p:nvPr>
            <p:ph type="ctrTitle"/>
          </p:nvPr>
        </p:nvSpPr>
        <p:spPr>
          <a:xfrm>
            <a:off x="4453200" y="2282159"/>
            <a:ext cx="4053900" cy="18519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1"/>
              </a:buClr>
              <a:buSzPts val="2700"/>
              <a:buFont typeface="Arial"/>
              <a:buNone/>
              <a:defRPr sz="27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1a30d34c7e0_0_324"/>
          <p:cNvSpPr txBox="1">
            <a:spLocks noGrp="1"/>
          </p:cNvSpPr>
          <p:nvPr>
            <p:ph type="dt" idx="10"/>
          </p:nvPr>
        </p:nvSpPr>
        <p:spPr>
          <a:xfrm>
            <a:off x="2397600" y="4622562"/>
            <a:ext cx="1080000" cy="273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9"/>
        <p:cNvGrpSpPr/>
        <p:nvPr/>
      </p:nvGrpSpPr>
      <p:grpSpPr>
        <a:xfrm>
          <a:off x="0" y="0"/>
          <a:ext cx="0" cy="0"/>
          <a:chOff x="0" y="0"/>
          <a:chExt cx="0" cy="0"/>
        </a:xfrm>
      </p:grpSpPr>
      <p:sp>
        <p:nvSpPr>
          <p:cNvPr id="160" name="Google Shape;160;g27682c75e5e_0_593"/>
          <p:cNvSpPr txBox="1"/>
          <p:nvPr/>
        </p:nvSpPr>
        <p:spPr>
          <a:xfrm>
            <a:off x="361100" y="233425"/>
            <a:ext cx="4105200" cy="56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Fira Sans Extra Condensed"/>
              <a:buNone/>
            </a:pPr>
            <a:r>
              <a:rPr lang="en-GB" sz="2700" b="1" i="0" u="none" strike="noStrike" cap="none">
                <a:solidFill>
                  <a:schemeClr val="dk1"/>
                </a:solidFill>
                <a:latin typeface="Fira Sans Extra Condensed"/>
                <a:ea typeface="Fira Sans Extra Condensed"/>
                <a:cs typeface="Fira Sans Extra Condensed"/>
                <a:sym typeface="Fira Sans Extra Condensed"/>
              </a:rPr>
              <a:t>Customer Journey Map</a:t>
            </a:r>
            <a:endParaRPr sz="2700" b="1" i="0" u="none" strike="noStrike" cap="none">
              <a:solidFill>
                <a:schemeClr val="dk1"/>
              </a:solidFill>
              <a:latin typeface="Fira Sans Extra Condensed"/>
              <a:ea typeface="Fira Sans Extra Condensed"/>
              <a:cs typeface="Fira Sans Extra Condensed"/>
              <a:sym typeface="Fira Sans Extra Condensed"/>
            </a:endParaRPr>
          </a:p>
        </p:txBody>
      </p:sp>
    </p:spTree>
  </p:cSld>
  <p:clrMapOvr>
    <a:masterClrMapping/>
  </p:clrMapOvr>
  <p:extLst>
    <p:ext uri="{DCECCB84-F9BA-43D5-87BE-67443E8EF086}">
      <p15:sldGuideLst xmlns:p15="http://schemas.microsoft.com/office/powerpoint/2012/main">
        <p15:guide id="1" pos="216">
          <p15:clr>
            <a:srgbClr val="FA7B17"/>
          </p15:clr>
        </p15:guide>
        <p15:guide id="2" orient="horz" pos="194">
          <p15:clr>
            <a:srgbClr val="FA7B17"/>
          </p15:clr>
        </p15:guide>
        <p15:guide id="3" orient="horz" pos="2229">
          <p15:clr>
            <a:srgbClr val="FA7B17"/>
          </p15:clr>
        </p15:guide>
        <p15:guide id="4" pos="4104">
          <p15:clr>
            <a:srgbClr val="FA7B17"/>
          </p15:clr>
        </p15:guide>
        <p15:guide id="5" pos="216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el + Tussentitel + Foto links">
  <p:cSld name="Titel + Tussentitel + Foto links">
    <p:bg>
      <p:bgPr>
        <a:solidFill>
          <a:srgbClr val="FFFFFF"/>
        </a:solidFill>
        <a:effectLst/>
      </p:bgPr>
    </p:bg>
    <p:spTree>
      <p:nvGrpSpPr>
        <p:cNvPr id="1" name="Shape 161"/>
        <p:cNvGrpSpPr/>
        <p:nvPr/>
      </p:nvGrpSpPr>
      <p:grpSpPr>
        <a:xfrm>
          <a:off x="0" y="0"/>
          <a:ext cx="0" cy="0"/>
          <a:chOff x="0" y="0"/>
          <a:chExt cx="0" cy="0"/>
        </a:xfrm>
      </p:grpSpPr>
      <p:sp>
        <p:nvSpPr>
          <p:cNvPr id="162" name="Google Shape;162;g2ad683b01e2_0_1050"/>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1">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FFFFFF"/>
              </a:solidFill>
              <a:latin typeface="Arial"/>
              <a:ea typeface="Arial"/>
              <a:cs typeface="Arial"/>
              <a:sym typeface="Arial"/>
            </a:endParaRPr>
          </a:p>
        </p:txBody>
      </p:sp>
      <p:sp>
        <p:nvSpPr>
          <p:cNvPr id="163" name="Google Shape;163;g2ad683b01e2_0_1050"/>
          <p:cNvSpPr>
            <a:spLocks noGrp="1"/>
          </p:cNvSpPr>
          <p:nvPr>
            <p:ph type="pic" idx="2"/>
          </p:nvPr>
        </p:nvSpPr>
        <p:spPr>
          <a:xfrm>
            <a:off x="4572002" y="0"/>
            <a:ext cx="4572000" cy="5143500"/>
          </a:xfrm>
          <a:prstGeom prst="rect">
            <a:avLst/>
          </a:prstGeom>
          <a:noFill/>
          <a:ln>
            <a:noFill/>
          </a:ln>
        </p:spPr>
      </p:sp>
      <p:sp>
        <p:nvSpPr>
          <p:cNvPr id="164" name="Google Shape;164;g2ad683b01e2_0_1050"/>
          <p:cNvSpPr txBox="1">
            <a:spLocks noGrp="1"/>
          </p:cNvSpPr>
          <p:nvPr>
            <p:ph type="body" idx="1"/>
          </p:nvPr>
        </p:nvSpPr>
        <p:spPr>
          <a:xfrm>
            <a:off x="627458" y="276226"/>
            <a:ext cx="3680100" cy="276000"/>
          </a:xfrm>
          <a:prstGeom prst="rect">
            <a:avLst/>
          </a:prstGeom>
          <a:noFill/>
          <a:ln>
            <a:noFill/>
          </a:ln>
        </p:spPr>
        <p:txBody>
          <a:bodyPr spcFirstLastPara="1" wrap="square" lIns="0" tIns="34275" rIns="0" bIns="34275" anchor="ctr" anchorCtr="0">
            <a:normAutofit/>
          </a:bodyPr>
          <a:lstStyle>
            <a:lvl1pPr marL="457200" lvl="0" indent="-323850" algn="l" rtl="0">
              <a:lnSpc>
                <a:spcPct val="90000"/>
              </a:lnSpc>
              <a:spcBef>
                <a:spcPts val="800"/>
              </a:spcBef>
              <a:spcAft>
                <a:spcPts val="0"/>
              </a:spcAft>
              <a:buClr>
                <a:srgbClr val="3C3D3C"/>
              </a:buClr>
              <a:buSzPts val="1500"/>
              <a:buFont typeface="Arial"/>
              <a:buChar char="•"/>
              <a:defRPr sz="1500" cap="none"/>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5" name="Google Shape;165;g2ad683b01e2_0_1050"/>
          <p:cNvSpPr txBox="1">
            <a:spLocks noGrp="1"/>
          </p:cNvSpPr>
          <p:nvPr>
            <p:ph type="title"/>
          </p:nvPr>
        </p:nvSpPr>
        <p:spPr>
          <a:xfrm>
            <a:off x="627458" y="552261"/>
            <a:ext cx="3680100" cy="527700"/>
          </a:xfrm>
          <a:prstGeom prst="rect">
            <a:avLst/>
          </a:prstGeom>
          <a:noFill/>
          <a:ln>
            <a:noFill/>
          </a:ln>
        </p:spPr>
        <p:txBody>
          <a:bodyPr spcFirstLastPara="1" wrap="square" lIns="0" tIns="34275" rIns="0" bIns="34275" anchor="t" anchorCtr="0">
            <a:normAutofit/>
          </a:bodyPr>
          <a:lstStyle>
            <a:lvl1pPr lvl="0" algn="l" rtl="0">
              <a:lnSpc>
                <a:spcPct val="90000"/>
              </a:lnSpc>
              <a:spcBef>
                <a:spcPts val="0"/>
              </a:spcBef>
              <a:spcAft>
                <a:spcPts val="0"/>
              </a:spcAft>
              <a:buClr>
                <a:srgbClr val="3C3D3C"/>
              </a:buClr>
              <a:buSzPts val="27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g2ad683b01e2_0_1050"/>
          <p:cNvSpPr txBox="1">
            <a:spLocks noGrp="1"/>
          </p:cNvSpPr>
          <p:nvPr>
            <p:ph type="ftr" idx="11"/>
          </p:nvPr>
        </p:nvSpPr>
        <p:spPr>
          <a:xfrm>
            <a:off x="629838" y="4758739"/>
            <a:ext cx="3624900" cy="273900"/>
          </a:xfrm>
          <a:prstGeom prst="rect">
            <a:avLst/>
          </a:prstGeom>
          <a:noFill/>
          <a:ln>
            <a:noFill/>
          </a:ln>
        </p:spPr>
        <p:txBody>
          <a:bodyPr spcFirstLastPara="1" wrap="square" lIns="0" tIns="34275" rIns="0" bIns="34275" anchor="ctr" anchorCtr="0">
            <a:noAutofit/>
          </a:bodyPr>
          <a:lstStyle>
            <a:lvl1pPr lvl="0" algn="l" rtl="0">
              <a:lnSpc>
                <a:spcPct val="100000"/>
              </a:lnSpc>
              <a:spcBef>
                <a:spcPts val="0"/>
              </a:spcBef>
              <a:spcAft>
                <a:spcPts val="0"/>
              </a:spcAft>
              <a:buClr>
                <a:srgbClr val="3C3D3C"/>
              </a:buClr>
              <a:buSzPts val="900"/>
              <a:buFont typeface="Aria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g2ad683b01e2_0_1050"/>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lvl1pPr marL="0" marR="0" lvl="0" indent="0" algn="r" rtl="0">
              <a:lnSpc>
                <a:spcPct val="100000"/>
              </a:lnSpc>
              <a:spcBef>
                <a:spcPts val="0"/>
              </a:spcBef>
              <a:spcAft>
                <a:spcPts val="0"/>
              </a:spcAft>
              <a:buClr>
                <a:srgbClr val="3C3D3C"/>
              </a:buClr>
              <a:buSzPts val="900"/>
              <a:buFont typeface="Arial"/>
              <a:buNone/>
              <a:defRPr/>
            </a:lvl1pPr>
            <a:lvl2pPr marL="0" marR="0" lvl="1" indent="0" algn="r" rtl="0">
              <a:lnSpc>
                <a:spcPct val="100000"/>
              </a:lnSpc>
              <a:spcBef>
                <a:spcPts val="0"/>
              </a:spcBef>
              <a:spcAft>
                <a:spcPts val="0"/>
              </a:spcAft>
              <a:buClr>
                <a:srgbClr val="3C3D3C"/>
              </a:buClr>
              <a:buSzPts val="900"/>
              <a:buFont typeface="Arial"/>
              <a:buNone/>
              <a:defRPr/>
            </a:lvl2pPr>
            <a:lvl3pPr marL="0" marR="0" lvl="2" indent="0" algn="r" rtl="0">
              <a:lnSpc>
                <a:spcPct val="100000"/>
              </a:lnSpc>
              <a:spcBef>
                <a:spcPts val="0"/>
              </a:spcBef>
              <a:spcAft>
                <a:spcPts val="0"/>
              </a:spcAft>
              <a:buClr>
                <a:srgbClr val="3C3D3C"/>
              </a:buClr>
              <a:buSzPts val="900"/>
              <a:buFont typeface="Arial"/>
              <a:buNone/>
              <a:defRPr/>
            </a:lvl3pPr>
            <a:lvl4pPr marL="0" marR="0" lvl="3" indent="0" algn="r" rtl="0">
              <a:lnSpc>
                <a:spcPct val="100000"/>
              </a:lnSpc>
              <a:spcBef>
                <a:spcPts val="0"/>
              </a:spcBef>
              <a:spcAft>
                <a:spcPts val="0"/>
              </a:spcAft>
              <a:buClr>
                <a:srgbClr val="3C3D3C"/>
              </a:buClr>
              <a:buSzPts val="900"/>
              <a:buFont typeface="Arial"/>
              <a:buNone/>
              <a:defRPr/>
            </a:lvl4pPr>
            <a:lvl5pPr marL="0" marR="0" lvl="4" indent="0" algn="r" rtl="0">
              <a:lnSpc>
                <a:spcPct val="100000"/>
              </a:lnSpc>
              <a:spcBef>
                <a:spcPts val="0"/>
              </a:spcBef>
              <a:spcAft>
                <a:spcPts val="0"/>
              </a:spcAft>
              <a:buClr>
                <a:srgbClr val="3C3D3C"/>
              </a:buClr>
              <a:buSzPts val="900"/>
              <a:buFont typeface="Arial"/>
              <a:buNone/>
              <a:defRPr/>
            </a:lvl5pPr>
            <a:lvl6pPr marL="0" marR="0" lvl="5" indent="0" algn="r" rtl="0">
              <a:lnSpc>
                <a:spcPct val="100000"/>
              </a:lnSpc>
              <a:spcBef>
                <a:spcPts val="0"/>
              </a:spcBef>
              <a:spcAft>
                <a:spcPts val="0"/>
              </a:spcAft>
              <a:buClr>
                <a:srgbClr val="3C3D3C"/>
              </a:buClr>
              <a:buSzPts val="900"/>
              <a:buFont typeface="Arial"/>
              <a:buNone/>
              <a:defRPr/>
            </a:lvl6pPr>
            <a:lvl7pPr marL="0" marR="0" lvl="6" indent="0" algn="r" rtl="0">
              <a:lnSpc>
                <a:spcPct val="100000"/>
              </a:lnSpc>
              <a:spcBef>
                <a:spcPts val="0"/>
              </a:spcBef>
              <a:spcAft>
                <a:spcPts val="0"/>
              </a:spcAft>
              <a:buClr>
                <a:srgbClr val="3C3D3C"/>
              </a:buClr>
              <a:buSzPts val="900"/>
              <a:buFont typeface="Arial"/>
              <a:buNone/>
              <a:defRPr/>
            </a:lvl7pPr>
            <a:lvl8pPr marL="0" marR="0" lvl="7" indent="0" algn="r" rtl="0">
              <a:lnSpc>
                <a:spcPct val="100000"/>
              </a:lnSpc>
              <a:spcBef>
                <a:spcPts val="0"/>
              </a:spcBef>
              <a:spcAft>
                <a:spcPts val="0"/>
              </a:spcAft>
              <a:buClr>
                <a:srgbClr val="3C3D3C"/>
              </a:buClr>
              <a:buSzPts val="900"/>
              <a:buFont typeface="Arial"/>
              <a:buNone/>
              <a:defRPr/>
            </a:lvl8pPr>
            <a:lvl9pPr marL="0" marR="0" lvl="8" indent="0" algn="r" rtl="0">
              <a:lnSpc>
                <a:spcPct val="100000"/>
              </a:lnSpc>
              <a:spcBef>
                <a:spcPts val="0"/>
              </a:spcBef>
              <a:spcAft>
                <a:spcPts val="0"/>
              </a:spcAft>
              <a:buClr>
                <a:srgbClr val="3C3D3C"/>
              </a:buClr>
              <a:buSzPts val="900"/>
              <a:buFont typeface="Arial"/>
              <a:buNone/>
              <a:defRPr/>
            </a:lvl9pPr>
          </a:lstStyle>
          <a:p>
            <a:pPr marL="0" lvl="0" indent="0" algn="r" rtl="0">
              <a:spcBef>
                <a:spcPts val="0"/>
              </a:spcBef>
              <a:spcAft>
                <a:spcPts val="0"/>
              </a:spcAft>
              <a:buNone/>
            </a:pPr>
            <a:fld id="{00000000-1234-1234-1234-123412341234}" type="slidenum">
              <a:rPr lang="en-GB"/>
              <a:t>‹#›</a:t>
            </a:fld>
            <a:endParaRPr sz="900" b="1" i="0" u="none" strike="noStrike" cap="none">
              <a:solidFill>
                <a:srgbClr val="3C3D3C"/>
              </a:solidFill>
              <a:latin typeface="Arial"/>
              <a:ea typeface="Arial"/>
              <a:cs typeface="Arial"/>
              <a:sym typeface="Arial"/>
            </a:endParaRPr>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el + Tussentitel + Inhoud + Tekstvak">
  <p:cSld name="Titel + Tussentitel + Inhoud + Tekstvak">
    <p:bg>
      <p:bgPr>
        <a:solidFill>
          <a:srgbClr val="FFFFFF"/>
        </a:solidFill>
        <a:effectLst/>
      </p:bgPr>
    </p:bg>
    <p:spTree>
      <p:nvGrpSpPr>
        <p:cNvPr id="1" name="Shape 168"/>
        <p:cNvGrpSpPr/>
        <p:nvPr/>
      </p:nvGrpSpPr>
      <p:grpSpPr>
        <a:xfrm>
          <a:off x="0" y="0"/>
          <a:ext cx="0" cy="0"/>
          <a:chOff x="0" y="0"/>
          <a:chExt cx="0" cy="0"/>
        </a:xfrm>
      </p:grpSpPr>
      <p:sp>
        <p:nvSpPr>
          <p:cNvPr id="169" name="Google Shape;169;g2ad683b01e2_0_1354"/>
          <p:cNvSpPr txBox="1">
            <a:spLocks noGrp="1"/>
          </p:cNvSpPr>
          <p:nvPr>
            <p:ph type="body" idx="1"/>
          </p:nvPr>
        </p:nvSpPr>
        <p:spPr>
          <a:xfrm>
            <a:off x="629955" y="1194197"/>
            <a:ext cx="3679200" cy="34386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800"/>
              </a:spcBef>
              <a:spcAft>
                <a:spcPts val="0"/>
              </a:spcAft>
              <a:buClr>
                <a:srgbClr val="3C3D3C"/>
              </a:buClr>
              <a:buSzPts val="1800"/>
              <a:buFont typeface="Arial"/>
              <a:buChar char="•"/>
              <a:defRPr/>
            </a:lvl1pPr>
            <a:lvl2pPr marL="914400" lvl="1" indent="-323850" algn="l" rtl="0">
              <a:lnSpc>
                <a:spcPct val="90000"/>
              </a:lnSpc>
              <a:spcBef>
                <a:spcPts val="400"/>
              </a:spcBef>
              <a:spcAft>
                <a:spcPts val="0"/>
              </a:spcAft>
              <a:buSzPts val="1500"/>
              <a:buChar char="•"/>
              <a:defRPr/>
            </a:lvl2pPr>
            <a:lvl3pPr marL="1371600" lvl="2" indent="-317500" algn="l" rtl="0">
              <a:lnSpc>
                <a:spcPct val="90000"/>
              </a:lnSpc>
              <a:spcBef>
                <a:spcPts val="400"/>
              </a:spcBef>
              <a:spcAft>
                <a:spcPts val="0"/>
              </a:spcAft>
              <a:buSzPts val="1400"/>
              <a:buChar char="•"/>
              <a:defRPr/>
            </a:lvl3pPr>
            <a:lvl4pPr marL="1828800" lvl="3" indent="-304800" algn="l" rtl="0">
              <a:lnSpc>
                <a:spcPct val="90000"/>
              </a:lnSpc>
              <a:spcBef>
                <a:spcPts val="400"/>
              </a:spcBef>
              <a:spcAft>
                <a:spcPts val="0"/>
              </a:spcAft>
              <a:buSzPts val="1200"/>
              <a:buChar char="•"/>
              <a:defRPr/>
            </a:lvl4pPr>
            <a:lvl5pPr marL="2286000" lvl="4" indent="-298450" algn="l" rtl="0">
              <a:lnSpc>
                <a:spcPct val="90000"/>
              </a:lnSpc>
              <a:spcBef>
                <a:spcPts val="400"/>
              </a:spcBef>
              <a:spcAft>
                <a:spcPts val="0"/>
              </a:spcAft>
              <a:buSzPts val="11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0" name="Google Shape;170;g2ad683b01e2_0_1354"/>
          <p:cNvSpPr txBox="1">
            <a:spLocks noGrp="1"/>
          </p:cNvSpPr>
          <p:nvPr>
            <p:ph type="body" idx="2"/>
          </p:nvPr>
        </p:nvSpPr>
        <p:spPr>
          <a:xfrm>
            <a:off x="4835130" y="552261"/>
            <a:ext cx="3679200" cy="40803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800"/>
              </a:spcBef>
              <a:spcAft>
                <a:spcPts val="0"/>
              </a:spcAft>
              <a:buClr>
                <a:srgbClr val="3C3D3C"/>
              </a:buClr>
              <a:buSzPts val="1800"/>
              <a:buFont typeface="Arial"/>
              <a:buChar char="•"/>
              <a:defRPr/>
            </a:lvl1pPr>
            <a:lvl2pPr marL="914400" lvl="1" indent="-323850" algn="l" rtl="0">
              <a:lnSpc>
                <a:spcPct val="90000"/>
              </a:lnSpc>
              <a:spcBef>
                <a:spcPts val="400"/>
              </a:spcBef>
              <a:spcAft>
                <a:spcPts val="0"/>
              </a:spcAft>
              <a:buSzPts val="1500"/>
              <a:buChar char="•"/>
              <a:defRPr/>
            </a:lvl2pPr>
            <a:lvl3pPr marL="1371600" lvl="2" indent="-317500" algn="l" rtl="0">
              <a:lnSpc>
                <a:spcPct val="90000"/>
              </a:lnSpc>
              <a:spcBef>
                <a:spcPts val="400"/>
              </a:spcBef>
              <a:spcAft>
                <a:spcPts val="0"/>
              </a:spcAft>
              <a:buSzPts val="1400"/>
              <a:buChar char="•"/>
              <a:defRPr/>
            </a:lvl3pPr>
            <a:lvl4pPr marL="1828800" lvl="3" indent="-304800" algn="l" rtl="0">
              <a:lnSpc>
                <a:spcPct val="90000"/>
              </a:lnSpc>
              <a:spcBef>
                <a:spcPts val="400"/>
              </a:spcBef>
              <a:spcAft>
                <a:spcPts val="0"/>
              </a:spcAft>
              <a:buSzPts val="1200"/>
              <a:buChar char="•"/>
              <a:defRPr/>
            </a:lvl4pPr>
            <a:lvl5pPr marL="2286000" lvl="4" indent="-298450" algn="l" rtl="0">
              <a:lnSpc>
                <a:spcPct val="90000"/>
              </a:lnSpc>
              <a:spcBef>
                <a:spcPts val="400"/>
              </a:spcBef>
              <a:spcAft>
                <a:spcPts val="0"/>
              </a:spcAft>
              <a:buSzPts val="11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1" name="Google Shape;171;g2ad683b01e2_0_1354"/>
          <p:cNvSpPr txBox="1">
            <a:spLocks noGrp="1"/>
          </p:cNvSpPr>
          <p:nvPr>
            <p:ph type="body" idx="3"/>
          </p:nvPr>
        </p:nvSpPr>
        <p:spPr>
          <a:xfrm>
            <a:off x="627458" y="276226"/>
            <a:ext cx="3680100" cy="276000"/>
          </a:xfrm>
          <a:prstGeom prst="rect">
            <a:avLst/>
          </a:prstGeom>
          <a:noFill/>
          <a:ln>
            <a:noFill/>
          </a:ln>
        </p:spPr>
        <p:txBody>
          <a:bodyPr spcFirstLastPara="1" wrap="square" lIns="0" tIns="34275" rIns="0" bIns="34275" anchor="ctr" anchorCtr="0">
            <a:normAutofit/>
          </a:bodyPr>
          <a:lstStyle>
            <a:lvl1pPr marL="457200" lvl="0" indent="-323850" algn="l" rtl="0">
              <a:lnSpc>
                <a:spcPct val="90000"/>
              </a:lnSpc>
              <a:spcBef>
                <a:spcPts val="800"/>
              </a:spcBef>
              <a:spcAft>
                <a:spcPts val="0"/>
              </a:spcAft>
              <a:buClr>
                <a:srgbClr val="3C3D3C"/>
              </a:buClr>
              <a:buSzPts val="1500"/>
              <a:buFont typeface="Arial"/>
              <a:buChar char="•"/>
              <a:defRPr sz="1500" cap="none"/>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2" name="Google Shape;172;g2ad683b01e2_0_1354"/>
          <p:cNvSpPr txBox="1">
            <a:spLocks noGrp="1"/>
          </p:cNvSpPr>
          <p:nvPr>
            <p:ph type="title"/>
          </p:nvPr>
        </p:nvSpPr>
        <p:spPr>
          <a:xfrm>
            <a:off x="627458" y="552261"/>
            <a:ext cx="3680100" cy="527700"/>
          </a:xfrm>
          <a:prstGeom prst="rect">
            <a:avLst/>
          </a:prstGeom>
          <a:noFill/>
          <a:ln>
            <a:noFill/>
          </a:ln>
        </p:spPr>
        <p:txBody>
          <a:bodyPr spcFirstLastPara="1" wrap="square" lIns="0" tIns="34275" rIns="0" bIns="34275" anchor="t" anchorCtr="0">
            <a:normAutofit/>
          </a:bodyPr>
          <a:lstStyle>
            <a:lvl1pPr lvl="0" algn="l" rtl="0">
              <a:lnSpc>
                <a:spcPct val="90000"/>
              </a:lnSpc>
              <a:spcBef>
                <a:spcPts val="0"/>
              </a:spcBef>
              <a:spcAft>
                <a:spcPts val="0"/>
              </a:spcAft>
              <a:buClr>
                <a:srgbClr val="3C3D3C"/>
              </a:buClr>
              <a:buSzPts val="27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g2ad683b01e2_0_1354"/>
          <p:cNvSpPr txBox="1">
            <a:spLocks noGrp="1"/>
          </p:cNvSpPr>
          <p:nvPr>
            <p:ph type="ftr" idx="11"/>
          </p:nvPr>
        </p:nvSpPr>
        <p:spPr>
          <a:xfrm>
            <a:off x="629838" y="4758739"/>
            <a:ext cx="3624900" cy="273900"/>
          </a:xfrm>
          <a:prstGeom prst="rect">
            <a:avLst/>
          </a:prstGeom>
          <a:noFill/>
          <a:ln>
            <a:noFill/>
          </a:ln>
        </p:spPr>
        <p:txBody>
          <a:bodyPr spcFirstLastPara="1" wrap="square" lIns="0" tIns="34275" rIns="0" bIns="34275" anchor="ctr" anchorCtr="0">
            <a:noAutofit/>
          </a:bodyPr>
          <a:lstStyle>
            <a:lvl1pPr lvl="0" algn="l" rtl="0">
              <a:lnSpc>
                <a:spcPct val="100000"/>
              </a:lnSpc>
              <a:spcBef>
                <a:spcPts val="0"/>
              </a:spcBef>
              <a:spcAft>
                <a:spcPts val="0"/>
              </a:spcAft>
              <a:buClr>
                <a:srgbClr val="3C3D3C"/>
              </a:buClr>
              <a:buSzPts val="900"/>
              <a:buFont typeface="Aria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g2ad683b01e2_0_1354"/>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lvl1pPr marL="0" marR="0" lvl="0" indent="0" algn="r" rtl="0">
              <a:lnSpc>
                <a:spcPct val="100000"/>
              </a:lnSpc>
              <a:spcBef>
                <a:spcPts val="0"/>
              </a:spcBef>
              <a:spcAft>
                <a:spcPts val="0"/>
              </a:spcAft>
              <a:buClr>
                <a:srgbClr val="3C3D3C"/>
              </a:buClr>
              <a:buSzPts val="900"/>
              <a:buFont typeface="Arial"/>
              <a:buNone/>
              <a:defRPr/>
            </a:lvl1pPr>
            <a:lvl2pPr marL="0" marR="0" lvl="1" indent="0" algn="r" rtl="0">
              <a:lnSpc>
                <a:spcPct val="100000"/>
              </a:lnSpc>
              <a:spcBef>
                <a:spcPts val="0"/>
              </a:spcBef>
              <a:spcAft>
                <a:spcPts val="0"/>
              </a:spcAft>
              <a:buClr>
                <a:srgbClr val="3C3D3C"/>
              </a:buClr>
              <a:buSzPts val="900"/>
              <a:buFont typeface="Arial"/>
              <a:buNone/>
              <a:defRPr/>
            </a:lvl2pPr>
            <a:lvl3pPr marL="0" marR="0" lvl="2" indent="0" algn="r" rtl="0">
              <a:lnSpc>
                <a:spcPct val="100000"/>
              </a:lnSpc>
              <a:spcBef>
                <a:spcPts val="0"/>
              </a:spcBef>
              <a:spcAft>
                <a:spcPts val="0"/>
              </a:spcAft>
              <a:buClr>
                <a:srgbClr val="3C3D3C"/>
              </a:buClr>
              <a:buSzPts val="900"/>
              <a:buFont typeface="Arial"/>
              <a:buNone/>
              <a:defRPr/>
            </a:lvl3pPr>
            <a:lvl4pPr marL="0" marR="0" lvl="3" indent="0" algn="r" rtl="0">
              <a:lnSpc>
                <a:spcPct val="100000"/>
              </a:lnSpc>
              <a:spcBef>
                <a:spcPts val="0"/>
              </a:spcBef>
              <a:spcAft>
                <a:spcPts val="0"/>
              </a:spcAft>
              <a:buClr>
                <a:srgbClr val="3C3D3C"/>
              </a:buClr>
              <a:buSzPts val="900"/>
              <a:buFont typeface="Arial"/>
              <a:buNone/>
              <a:defRPr/>
            </a:lvl4pPr>
            <a:lvl5pPr marL="0" marR="0" lvl="4" indent="0" algn="r" rtl="0">
              <a:lnSpc>
                <a:spcPct val="100000"/>
              </a:lnSpc>
              <a:spcBef>
                <a:spcPts val="0"/>
              </a:spcBef>
              <a:spcAft>
                <a:spcPts val="0"/>
              </a:spcAft>
              <a:buClr>
                <a:srgbClr val="3C3D3C"/>
              </a:buClr>
              <a:buSzPts val="900"/>
              <a:buFont typeface="Arial"/>
              <a:buNone/>
              <a:defRPr/>
            </a:lvl5pPr>
            <a:lvl6pPr marL="0" marR="0" lvl="5" indent="0" algn="r" rtl="0">
              <a:lnSpc>
                <a:spcPct val="100000"/>
              </a:lnSpc>
              <a:spcBef>
                <a:spcPts val="0"/>
              </a:spcBef>
              <a:spcAft>
                <a:spcPts val="0"/>
              </a:spcAft>
              <a:buClr>
                <a:srgbClr val="3C3D3C"/>
              </a:buClr>
              <a:buSzPts val="900"/>
              <a:buFont typeface="Arial"/>
              <a:buNone/>
              <a:defRPr/>
            </a:lvl6pPr>
            <a:lvl7pPr marL="0" marR="0" lvl="6" indent="0" algn="r" rtl="0">
              <a:lnSpc>
                <a:spcPct val="100000"/>
              </a:lnSpc>
              <a:spcBef>
                <a:spcPts val="0"/>
              </a:spcBef>
              <a:spcAft>
                <a:spcPts val="0"/>
              </a:spcAft>
              <a:buClr>
                <a:srgbClr val="3C3D3C"/>
              </a:buClr>
              <a:buSzPts val="900"/>
              <a:buFont typeface="Arial"/>
              <a:buNone/>
              <a:defRPr/>
            </a:lvl7pPr>
            <a:lvl8pPr marL="0" marR="0" lvl="7" indent="0" algn="r" rtl="0">
              <a:lnSpc>
                <a:spcPct val="100000"/>
              </a:lnSpc>
              <a:spcBef>
                <a:spcPts val="0"/>
              </a:spcBef>
              <a:spcAft>
                <a:spcPts val="0"/>
              </a:spcAft>
              <a:buClr>
                <a:srgbClr val="3C3D3C"/>
              </a:buClr>
              <a:buSzPts val="900"/>
              <a:buFont typeface="Arial"/>
              <a:buNone/>
              <a:defRPr/>
            </a:lvl8pPr>
            <a:lvl9pPr marL="0" marR="0" lvl="8" indent="0" algn="r" rtl="0">
              <a:lnSpc>
                <a:spcPct val="100000"/>
              </a:lnSpc>
              <a:spcBef>
                <a:spcPts val="0"/>
              </a:spcBef>
              <a:spcAft>
                <a:spcPts val="0"/>
              </a:spcAft>
              <a:buClr>
                <a:srgbClr val="3C3D3C"/>
              </a:buClr>
              <a:buSzPts val="900"/>
              <a:buFont typeface="Arial"/>
              <a:buNone/>
              <a:defRPr/>
            </a:lvl9pPr>
          </a:lstStyle>
          <a:p>
            <a:pPr marL="0" lvl="0" indent="0" algn="r" rtl="0">
              <a:spcBef>
                <a:spcPts val="0"/>
              </a:spcBef>
              <a:spcAft>
                <a:spcPts val="0"/>
              </a:spcAft>
              <a:buNone/>
            </a:pPr>
            <a:fld id="{00000000-1234-1234-1234-123412341234}" type="slidenum">
              <a:rPr lang="en-GB"/>
              <a:t>‹#›</a:t>
            </a:fld>
            <a:endParaRPr sz="900" b="1" i="0" u="none" strike="noStrike" cap="none">
              <a:solidFill>
                <a:srgbClr val="3C3D3C"/>
              </a:solidFill>
              <a:latin typeface="Arial"/>
              <a:ea typeface="Arial"/>
              <a:cs typeface="Arial"/>
              <a:sym typeface="Arial"/>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jdslijn">
  <p:cSld name="Tijdslijn">
    <p:spTree>
      <p:nvGrpSpPr>
        <p:cNvPr id="1" name="Shape 281"/>
        <p:cNvGrpSpPr/>
        <p:nvPr/>
      </p:nvGrpSpPr>
      <p:grpSpPr>
        <a:xfrm>
          <a:off x="0" y="0"/>
          <a:ext cx="0" cy="0"/>
          <a:chOff x="0" y="0"/>
          <a:chExt cx="0" cy="0"/>
        </a:xfrm>
      </p:grpSpPr>
      <p:sp>
        <p:nvSpPr>
          <p:cNvPr id="282" name="Google Shape;282;p16"/>
          <p:cNvSpPr/>
          <p:nvPr/>
        </p:nvSpPr>
        <p:spPr>
          <a:xfrm>
            <a:off x="628650" y="1194199"/>
            <a:ext cx="7885510" cy="3456383"/>
          </a:xfrm>
          <a:prstGeom prst="rect">
            <a:avLst/>
          </a:prstGeom>
          <a:solidFill>
            <a:schemeClr val="lt2"/>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1">
              <a:solidFill>
                <a:schemeClr val="dk1"/>
              </a:solidFill>
              <a:latin typeface="Arial"/>
              <a:ea typeface="Arial"/>
              <a:cs typeface="Arial"/>
              <a:sym typeface="Arial"/>
            </a:endParaRPr>
          </a:p>
        </p:txBody>
      </p:sp>
      <p:sp>
        <p:nvSpPr>
          <p:cNvPr id="283" name="Google Shape;283;p16"/>
          <p:cNvSpPr txBox="1">
            <a:spLocks noGrp="1"/>
          </p:cNvSpPr>
          <p:nvPr>
            <p:ph type="title"/>
          </p:nvPr>
        </p:nvSpPr>
        <p:spPr>
          <a:xfrm>
            <a:off x="628650" y="273844"/>
            <a:ext cx="7886700" cy="813197"/>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4" name="Google Shape;284;p16"/>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6"/>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86" name="Google Shape;286;p16"/>
          <p:cNvSpPr>
            <a:spLocks noGrp="1"/>
          </p:cNvSpPr>
          <p:nvPr>
            <p:ph type="dgm" idx="2"/>
          </p:nvPr>
        </p:nvSpPr>
        <p:spPr>
          <a:xfrm>
            <a:off x="1795806" y="1484051"/>
            <a:ext cx="6575196" cy="216000"/>
          </a:xfrm>
          <a:prstGeom prst="rect">
            <a:avLst/>
          </a:prstGeom>
          <a:noFill/>
          <a:ln>
            <a:noFill/>
          </a:ln>
        </p:spPr>
        <p:txBody>
          <a:bodyPr spcFirstLastPara="1" wrap="square" lIns="0" tIns="45700" rIns="0" bIns="45700" anchor="t" anchorCtr="0">
            <a:normAutofit/>
          </a:bodyPr>
          <a:lstStyle>
            <a:lvl1pPr marR="0" lvl="0" algn="l" rtl="0">
              <a:lnSpc>
                <a:spcPct val="90000"/>
              </a:lnSpc>
              <a:spcBef>
                <a:spcPts val="75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000"/>
              <a:buFont typeface="Noto Sans Symbols"/>
              <a:buChar char="▪"/>
              <a:defRPr sz="15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2"/>
              </a:buClr>
              <a:buSzPts val="1800"/>
              <a:buFont typeface="Noto Sans Symbols"/>
              <a:buChar char="▪"/>
              <a:defRPr sz="135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2"/>
              </a:buClr>
              <a:buSzPts val="1600"/>
              <a:buFont typeface="Noto Sans Symbols"/>
              <a:buChar char="▪"/>
              <a:defRPr sz="12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accent2"/>
              </a:buClr>
              <a:buSzPts val="1400"/>
              <a:buFont typeface="Noto Sans Symbols"/>
              <a:buChar char="▪"/>
              <a:defRPr sz="10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287" name="Google Shape;287;p16"/>
          <p:cNvSpPr>
            <a:spLocks noGrp="1"/>
          </p:cNvSpPr>
          <p:nvPr>
            <p:ph type="body" idx="1"/>
          </p:nvPr>
        </p:nvSpPr>
        <p:spPr>
          <a:xfrm>
            <a:off x="1795806" y="2130635"/>
            <a:ext cx="797718" cy="216000"/>
          </a:xfrm>
          <a:prstGeom prst="roundRect">
            <a:avLst>
              <a:gd name="adj" fmla="val 9167"/>
            </a:avLst>
          </a:prstGeom>
          <a:solidFill>
            <a:schemeClr val="accent4"/>
          </a:solidFill>
          <a:ln>
            <a:noFill/>
          </a:ln>
        </p:spPr>
        <p:txBody>
          <a:bodyPr spcFirstLastPara="1" wrap="square" lIns="72000" tIns="72000" rIns="72000" bIns="72000" anchor="ctr" anchorCtr="0">
            <a:normAutofit/>
          </a:bodyPr>
          <a:lstStyle>
            <a:lvl1pPr marL="342900" lvl="0" indent="-171450" algn="ctr">
              <a:lnSpc>
                <a:spcPct val="90000"/>
              </a:lnSpc>
              <a:spcBef>
                <a:spcPts val="750"/>
              </a:spcBef>
              <a:spcAft>
                <a:spcPts val="0"/>
              </a:spcAft>
              <a:buClr>
                <a:schemeClr val="lt1"/>
              </a:buClr>
              <a:buSzPts val="1400"/>
              <a:buNone/>
              <a:defRPr sz="1050">
                <a:solidFill>
                  <a:schemeClr val="lt1"/>
                </a:solidFill>
              </a:defRPr>
            </a:lvl1pPr>
            <a:lvl2pPr marL="685800" lvl="1" indent="-266700" algn="l">
              <a:lnSpc>
                <a:spcPct val="90000"/>
              </a:lnSpc>
              <a:spcBef>
                <a:spcPts val="375"/>
              </a:spcBef>
              <a:spcAft>
                <a:spcPts val="0"/>
              </a:spcAft>
              <a:buSzPts val="2000"/>
              <a:buChar char="▪"/>
              <a:defRPr>
                <a:solidFill>
                  <a:schemeClr val="lt1"/>
                </a:solidFill>
              </a:defRPr>
            </a:lvl2pPr>
            <a:lvl3pPr marL="1028700" lvl="2" indent="-257175" algn="l">
              <a:lnSpc>
                <a:spcPct val="90000"/>
              </a:lnSpc>
              <a:spcBef>
                <a:spcPts val="375"/>
              </a:spcBef>
              <a:spcAft>
                <a:spcPts val="0"/>
              </a:spcAft>
              <a:buSzPts val="1800"/>
              <a:buChar char="▪"/>
              <a:defRPr>
                <a:solidFill>
                  <a:schemeClr val="lt1"/>
                </a:solidFill>
              </a:defRPr>
            </a:lvl3pPr>
            <a:lvl4pPr marL="1371600" lvl="3" indent="-247650" algn="l">
              <a:lnSpc>
                <a:spcPct val="90000"/>
              </a:lnSpc>
              <a:spcBef>
                <a:spcPts val="375"/>
              </a:spcBef>
              <a:spcAft>
                <a:spcPts val="0"/>
              </a:spcAft>
              <a:buSzPts val="1600"/>
              <a:buChar char="▪"/>
              <a:defRPr>
                <a:solidFill>
                  <a:schemeClr val="lt1"/>
                </a:solidFill>
              </a:defRPr>
            </a:lvl4pPr>
            <a:lvl5pPr marL="1714500" lvl="4" indent="-238125" algn="l">
              <a:lnSpc>
                <a:spcPct val="90000"/>
              </a:lnSpc>
              <a:spcBef>
                <a:spcPts val="375"/>
              </a:spcBef>
              <a:spcAft>
                <a:spcPts val="0"/>
              </a:spcAft>
              <a:buSzPts val="1400"/>
              <a:buChar char="▪"/>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88" name="Google Shape;288;p16"/>
          <p:cNvSpPr>
            <a:spLocks noGrp="1"/>
          </p:cNvSpPr>
          <p:nvPr>
            <p:ph type="body" idx="3"/>
          </p:nvPr>
        </p:nvSpPr>
        <p:spPr>
          <a:xfrm>
            <a:off x="1795806" y="3081454"/>
            <a:ext cx="797718" cy="216000"/>
          </a:xfrm>
          <a:prstGeom prst="roundRect">
            <a:avLst>
              <a:gd name="adj" fmla="val 9167"/>
            </a:avLst>
          </a:prstGeom>
          <a:solidFill>
            <a:schemeClr val="accent2"/>
          </a:solidFill>
          <a:ln>
            <a:noFill/>
          </a:ln>
        </p:spPr>
        <p:txBody>
          <a:bodyPr spcFirstLastPara="1" wrap="square" lIns="72000" tIns="72000" rIns="72000" bIns="72000" anchor="ctr" anchorCtr="0">
            <a:normAutofit/>
          </a:bodyPr>
          <a:lstStyle>
            <a:lvl1pPr marL="342900" lvl="0" indent="-171450" algn="ctr">
              <a:lnSpc>
                <a:spcPct val="90000"/>
              </a:lnSpc>
              <a:spcBef>
                <a:spcPts val="750"/>
              </a:spcBef>
              <a:spcAft>
                <a:spcPts val="0"/>
              </a:spcAft>
              <a:buClr>
                <a:schemeClr val="lt1"/>
              </a:buClr>
              <a:buSzPts val="1400"/>
              <a:buNone/>
              <a:defRPr sz="1050">
                <a:solidFill>
                  <a:schemeClr val="lt1"/>
                </a:solidFill>
              </a:defRPr>
            </a:lvl1pPr>
            <a:lvl2pPr marL="685800" lvl="1" indent="-266700" algn="l">
              <a:lnSpc>
                <a:spcPct val="90000"/>
              </a:lnSpc>
              <a:spcBef>
                <a:spcPts val="375"/>
              </a:spcBef>
              <a:spcAft>
                <a:spcPts val="0"/>
              </a:spcAft>
              <a:buSzPts val="2000"/>
              <a:buChar char="▪"/>
              <a:defRPr>
                <a:solidFill>
                  <a:schemeClr val="lt1"/>
                </a:solidFill>
              </a:defRPr>
            </a:lvl2pPr>
            <a:lvl3pPr marL="1028700" lvl="2" indent="-257175" algn="l">
              <a:lnSpc>
                <a:spcPct val="90000"/>
              </a:lnSpc>
              <a:spcBef>
                <a:spcPts val="375"/>
              </a:spcBef>
              <a:spcAft>
                <a:spcPts val="0"/>
              </a:spcAft>
              <a:buSzPts val="1800"/>
              <a:buChar char="▪"/>
              <a:defRPr>
                <a:solidFill>
                  <a:schemeClr val="lt1"/>
                </a:solidFill>
              </a:defRPr>
            </a:lvl3pPr>
            <a:lvl4pPr marL="1371600" lvl="3" indent="-247650" algn="l">
              <a:lnSpc>
                <a:spcPct val="90000"/>
              </a:lnSpc>
              <a:spcBef>
                <a:spcPts val="375"/>
              </a:spcBef>
              <a:spcAft>
                <a:spcPts val="0"/>
              </a:spcAft>
              <a:buSzPts val="1600"/>
              <a:buChar char="▪"/>
              <a:defRPr>
                <a:solidFill>
                  <a:schemeClr val="lt1"/>
                </a:solidFill>
              </a:defRPr>
            </a:lvl4pPr>
            <a:lvl5pPr marL="1714500" lvl="4" indent="-238125" algn="l">
              <a:lnSpc>
                <a:spcPct val="90000"/>
              </a:lnSpc>
              <a:spcBef>
                <a:spcPts val="375"/>
              </a:spcBef>
              <a:spcAft>
                <a:spcPts val="0"/>
              </a:spcAft>
              <a:buSzPts val="1400"/>
              <a:buChar char="▪"/>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89" name="Google Shape;289;p16"/>
          <p:cNvSpPr>
            <a:spLocks noGrp="1"/>
          </p:cNvSpPr>
          <p:nvPr>
            <p:ph type="body" idx="4"/>
          </p:nvPr>
        </p:nvSpPr>
        <p:spPr>
          <a:xfrm>
            <a:off x="1795806" y="4004854"/>
            <a:ext cx="797718" cy="216000"/>
          </a:xfrm>
          <a:prstGeom prst="roundRect">
            <a:avLst>
              <a:gd name="adj" fmla="val 9167"/>
            </a:avLst>
          </a:prstGeom>
          <a:solidFill>
            <a:schemeClr val="accent1"/>
          </a:solidFill>
          <a:ln>
            <a:noFill/>
          </a:ln>
        </p:spPr>
        <p:txBody>
          <a:bodyPr spcFirstLastPara="1" wrap="square" lIns="72000" tIns="72000" rIns="72000" bIns="72000" anchor="ctr" anchorCtr="0">
            <a:normAutofit/>
          </a:bodyPr>
          <a:lstStyle>
            <a:lvl1pPr marL="342900" lvl="0" indent="-171450" algn="ctr">
              <a:lnSpc>
                <a:spcPct val="90000"/>
              </a:lnSpc>
              <a:spcBef>
                <a:spcPts val="750"/>
              </a:spcBef>
              <a:spcAft>
                <a:spcPts val="0"/>
              </a:spcAft>
              <a:buClr>
                <a:schemeClr val="dk1"/>
              </a:buClr>
              <a:buSzPts val="1400"/>
              <a:buNone/>
              <a:defRPr sz="1050">
                <a:solidFill>
                  <a:schemeClr val="dk1"/>
                </a:solidFill>
              </a:defRPr>
            </a:lvl1pPr>
            <a:lvl2pPr marL="685800" lvl="1" indent="-266700" algn="l">
              <a:lnSpc>
                <a:spcPct val="90000"/>
              </a:lnSpc>
              <a:spcBef>
                <a:spcPts val="375"/>
              </a:spcBef>
              <a:spcAft>
                <a:spcPts val="0"/>
              </a:spcAft>
              <a:buSzPts val="2000"/>
              <a:buChar char="▪"/>
              <a:defRPr>
                <a:solidFill>
                  <a:schemeClr val="lt1"/>
                </a:solidFill>
              </a:defRPr>
            </a:lvl2pPr>
            <a:lvl3pPr marL="1028700" lvl="2" indent="-257175" algn="l">
              <a:lnSpc>
                <a:spcPct val="90000"/>
              </a:lnSpc>
              <a:spcBef>
                <a:spcPts val="375"/>
              </a:spcBef>
              <a:spcAft>
                <a:spcPts val="0"/>
              </a:spcAft>
              <a:buSzPts val="1800"/>
              <a:buChar char="▪"/>
              <a:defRPr>
                <a:solidFill>
                  <a:schemeClr val="lt1"/>
                </a:solidFill>
              </a:defRPr>
            </a:lvl3pPr>
            <a:lvl4pPr marL="1371600" lvl="3" indent="-247650" algn="l">
              <a:lnSpc>
                <a:spcPct val="90000"/>
              </a:lnSpc>
              <a:spcBef>
                <a:spcPts val="375"/>
              </a:spcBef>
              <a:spcAft>
                <a:spcPts val="0"/>
              </a:spcAft>
              <a:buSzPts val="1600"/>
              <a:buChar char="▪"/>
              <a:defRPr>
                <a:solidFill>
                  <a:schemeClr val="lt1"/>
                </a:solidFill>
              </a:defRPr>
            </a:lvl4pPr>
            <a:lvl5pPr marL="1714500" lvl="4" indent="-238125" algn="l">
              <a:lnSpc>
                <a:spcPct val="90000"/>
              </a:lnSpc>
              <a:spcBef>
                <a:spcPts val="375"/>
              </a:spcBef>
              <a:spcAft>
                <a:spcPts val="0"/>
              </a:spcAft>
              <a:buSzPts val="1400"/>
              <a:buChar char="▪"/>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90" name="Google Shape;290;p16"/>
          <p:cNvSpPr txBox="1">
            <a:spLocks noGrp="1"/>
          </p:cNvSpPr>
          <p:nvPr>
            <p:ph type="body" idx="5"/>
          </p:nvPr>
        </p:nvSpPr>
        <p:spPr>
          <a:xfrm>
            <a:off x="3667575" y="1854811"/>
            <a:ext cx="670917" cy="767648"/>
          </a:xfrm>
          <a:prstGeom prst="rect">
            <a:avLst/>
          </a:prstGeom>
          <a:solidFill>
            <a:schemeClr val="accent1"/>
          </a:solidFill>
          <a:ln>
            <a:noFill/>
          </a:ln>
        </p:spPr>
        <p:txBody>
          <a:bodyPr spcFirstLastPara="1" wrap="square" lIns="72000" tIns="72000" rIns="72000" bIns="72000" anchor="ctr" anchorCtr="0">
            <a:noAutofit/>
          </a:bodyPr>
          <a:lstStyle>
            <a:lvl1pPr marL="342900" lvl="0" indent="-171450" algn="ctr">
              <a:lnSpc>
                <a:spcPct val="90000"/>
              </a:lnSpc>
              <a:spcBef>
                <a:spcPts val="750"/>
              </a:spcBef>
              <a:spcAft>
                <a:spcPts val="0"/>
              </a:spcAft>
              <a:buClr>
                <a:schemeClr val="dk1"/>
              </a:buClr>
              <a:buSzPts val="1400"/>
              <a:buNone/>
              <a:defRPr sz="1050" b="1">
                <a:solidFill>
                  <a:schemeClr val="dk1"/>
                </a:solidFill>
                <a:latin typeface="Arial"/>
                <a:ea typeface="Arial"/>
                <a:cs typeface="Arial"/>
                <a:sym typeface="Arial"/>
              </a:defRPr>
            </a:lvl1pPr>
            <a:lvl2pPr marL="685800" lvl="1" indent="-266700" algn="l">
              <a:lnSpc>
                <a:spcPct val="90000"/>
              </a:lnSpc>
              <a:spcBef>
                <a:spcPts val="375"/>
              </a:spcBef>
              <a:spcAft>
                <a:spcPts val="0"/>
              </a:spcAft>
              <a:buSzPts val="2000"/>
              <a:buChar char="▪"/>
              <a:defRPr>
                <a:solidFill>
                  <a:schemeClr val="lt1"/>
                </a:solidFill>
              </a:defRPr>
            </a:lvl2pPr>
            <a:lvl3pPr marL="1028700" lvl="2" indent="-257175" algn="l">
              <a:lnSpc>
                <a:spcPct val="90000"/>
              </a:lnSpc>
              <a:spcBef>
                <a:spcPts val="375"/>
              </a:spcBef>
              <a:spcAft>
                <a:spcPts val="0"/>
              </a:spcAft>
              <a:buSzPts val="1800"/>
              <a:buChar char="▪"/>
              <a:defRPr>
                <a:solidFill>
                  <a:schemeClr val="lt1"/>
                </a:solidFill>
              </a:defRPr>
            </a:lvl3pPr>
            <a:lvl4pPr marL="1371600" lvl="3" indent="-247650" algn="l">
              <a:lnSpc>
                <a:spcPct val="90000"/>
              </a:lnSpc>
              <a:spcBef>
                <a:spcPts val="375"/>
              </a:spcBef>
              <a:spcAft>
                <a:spcPts val="0"/>
              </a:spcAft>
              <a:buSzPts val="1600"/>
              <a:buChar char="▪"/>
              <a:defRPr>
                <a:solidFill>
                  <a:schemeClr val="lt1"/>
                </a:solidFill>
              </a:defRPr>
            </a:lvl4pPr>
            <a:lvl5pPr marL="1714500" lvl="4" indent="-238125" algn="l">
              <a:lnSpc>
                <a:spcPct val="90000"/>
              </a:lnSpc>
              <a:spcBef>
                <a:spcPts val="375"/>
              </a:spcBef>
              <a:spcAft>
                <a:spcPts val="0"/>
              </a:spcAft>
              <a:buSzPts val="1400"/>
              <a:buChar char="▪"/>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91" name="Google Shape;291;p16"/>
          <p:cNvSpPr>
            <a:spLocks noGrp="1"/>
          </p:cNvSpPr>
          <p:nvPr>
            <p:ph type="body" idx="6"/>
          </p:nvPr>
        </p:nvSpPr>
        <p:spPr>
          <a:xfrm>
            <a:off x="1795806" y="1258949"/>
            <a:ext cx="391500" cy="184064"/>
          </a:xfrm>
          <a:prstGeom prst="roundRect">
            <a:avLst>
              <a:gd name="adj" fmla="val 9167"/>
            </a:avLst>
          </a:prstGeom>
          <a:solidFill>
            <a:schemeClr val="accent1"/>
          </a:solidFill>
          <a:ln>
            <a:noFill/>
          </a:ln>
        </p:spPr>
        <p:txBody>
          <a:bodyPr spcFirstLastPara="1" wrap="square" lIns="72000" tIns="72000" rIns="72000" bIns="72000" anchor="ctr" anchorCtr="0">
            <a:normAutofit/>
          </a:bodyPr>
          <a:lstStyle>
            <a:lvl1pPr marL="342900" lvl="0" indent="-171450" algn="ctr">
              <a:lnSpc>
                <a:spcPct val="90000"/>
              </a:lnSpc>
              <a:spcBef>
                <a:spcPts val="750"/>
              </a:spcBef>
              <a:spcAft>
                <a:spcPts val="0"/>
              </a:spcAft>
              <a:buClr>
                <a:schemeClr val="dk1"/>
              </a:buClr>
              <a:buSzPts val="1400"/>
              <a:buNone/>
              <a:defRPr sz="1050" b="1">
                <a:solidFill>
                  <a:schemeClr val="dk1"/>
                </a:solidFill>
                <a:latin typeface="Arial"/>
                <a:ea typeface="Arial"/>
                <a:cs typeface="Arial"/>
                <a:sym typeface="Arial"/>
              </a:defRPr>
            </a:lvl1pPr>
            <a:lvl2pPr marL="685800" lvl="1" indent="-266700" algn="l">
              <a:lnSpc>
                <a:spcPct val="90000"/>
              </a:lnSpc>
              <a:spcBef>
                <a:spcPts val="375"/>
              </a:spcBef>
              <a:spcAft>
                <a:spcPts val="0"/>
              </a:spcAft>
              <a:buSzPts val="2000"/>
              <a:buChar char="▪"/>
              <a:defRPr>
                <a:solidFill>
                  <a:schemeClr val="lt1"/>
                </a:solidFill>
              </a:defRPr>
            </a:lvl2pPr>
            <a:lvl3pPr marL="1028700" lvl="2" indent="-257175" algn="l">
              <a:lnSpc>
                <a:spcPct val="90000"/>
              </a:lnSpc>
              <a:spcBef>
                <a:spcPts val="375"/>
              </a:spcBef>
              <a:spcAft>
                <a:spcPts val="0"/>
              </a:spcAft>
              <a:buSzPts val="1800"/>
              <a:buChar char="▪"/>
              <a:defRPr>
                <a:solidFill>
                  <a:schemeClr val="lt1"/>
                </a:solidFill>
              </a:defRPr>
            </a:lvl3pPr>
            <a:lvl4pPr marL="1371600" lvl="3" indent="-247650" algn="l">
              <a:lnSpc>
                <a:spcPct val="90000"/>
              </a:lnSpc>
              <a:spcBef>
                <a:spcPts val="375"/>
              </a:spcBef>
              <a:spcAft>
                <a:spcPts val="0"/>
              </a:spcAft>
              <a:buSzPts val="1600"/>
              <a:buChar char="▪"/>
              <a:defRPr>
                <a:solidFill>
                  <a:schemeClr val="lt1"/>
                </a:solidFill>
              </a:defRPr>
            </a:lvl4pPr>
            <a:lvl5pPr marL="1714500" lvl="4" indent="-238125" algn="l">
              <a:lnSpc>
                <a:spcPct val="90000"/>
              </a:lnSpc>
              <a:spcBef>
                <a:spcPts val="375"/>
              </a:spcBef>
              <a:spcAft>
                <a:spcPts val="0"/>
              </a:spcAft>
              <a:buSzPts val="1400"/>
              <a:buChar char="▪"/>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3274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el + Tussentitel + Foto links">
    <p:bg>
      <p:bgPr>
        <a:solidFill>
          <a:srgbClr val="FFFFFF"/>
        </a:solidFill>
        <a:effectLst/>
      </p:bgPr>
    </p:bg>
    <p:spTree>
      <p:nvGrpSpPr>
        <p:cNvPr id="1" name=""/>
        <p:cNvGrpSpPr/>
        <p:nvPr/>
      </p:nvGrpSpPr>
      <p:grpSpPr>
        <a:xfrm>
          <a:off x="0" y="0"/>
          <a:ext cx="0" cy="0"/>
          <a:chOff x="0" y="0"/>
          <a:chExt cx="0" cy="0"/>
        </a:xfrm>
      </p:grpSpPr>
      <p:sp>
        <p:nvSpPr>
          <p:cNvPr id="2" name="Rechthoek 6">
            <a:extLst>
              <a:ext uri="{FF2B5EF4-FFF2-40B4-BE49-F238E27FC236}">
                <a16:creationId xmlns:a16="http://schemas.microsoft.com/office/drawing/2014/main" id="{C0ED9B02-7C10-58A8-ED2D-04DDE2DC0677}"/>
              </a:ext>
            </a:extLst>
          </p:cNvPr>
          <p:cNvSpPr/>
          <p:nvPr/>
        </p:nvSpPr>
        <p:spPr>
          <a:xfrm>
            <a:off x="0" y="0"/>
            <a:ext cx="164592" cy="5143500"/>
          </a:xfrm>
          <a:prstGeom prst="rect">
            <a:avLst/>
          </a:prstGeom>
          <a:solidFill>
            <a:srgbClr val="FFEB00"/>
          </a:solidFill>
          <a:ln>
            <a:noFill/>
            <a:prstDash val="solid"/>
          </a:ln>
        </p:spPr>
        <p:txBody>
          <a:bodyPr vert="horz" wrap="square" lIns="68580" tIns="34290" rIns="68580" bIns="3429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BE" sz="1350" b="0" i="0" u="none" strike="noStrike" kern="1200" cap="none" spc="0" baseline="0">
              <a:solidFill>
                <a:srgbClr val="FFFFFF"/>
              </a:solidFill>
              <a:uFillTx/>
              <a:latin typeface="Flanders Art Sans Light"/>
            </a:endParaRPr>
          </a:p>
        </p:txBody>
      </p:sp>
      <p:sp>
        <p:nvSpPr>
          <p:cNvPr id="3" name="Tijdelijke aanduiding voor afbeelding 8">
            <a:extLst>
              <a:ext uri="{FF2B5EF4-FFF2-40B4-BE49-F238E27FC236}">
                <a16:creationId xmlns:a16="http://schemas.microsoft.com/office/drawing/2014/main" id="{6406CA9C-A07E-28F2-44C5-6A584547954B}"/>
              </a:ext>
            </a:extLst>
          </p:cNvPr>
          <p:cNvSpPr txBox="1">
            <a:spLocks noGrp="1"/>
          </p:cNvSpPr>
          <p:nvPr>
            <p:ph type="pic" idx="4294967295"/>
          </p:nvPr>
        </p:nvSpPr>
        <p:spPr>
          <a:xfrm>
            <a:off x="4572003" y="0"/>
            <a:ext cx="4572002" cy="5143500"/>
          </a:xfrm>
        </p:spPr>
        <p:txBody>
          <a:bodyPr/>
          <a:lstStyle>
            <a:lvl1pPr>
              <a:defRPr lang="en-US" sz="1350">
                <a:solidFill>
                  <a:srgbClr val="6DD1D7"/>
                </a:solidFill>
              </a:defRPr>
            </a:lvl1pPr>
          </a:lstStyle>
          <a:p>
            <a:pPr lvl="0"/>
            <a:r>
              <a:rPr lang="en-US"/>
              <a:t>Klik op icoon voor foto (min </a:t>
            </a:r>
            <a:r>
              <a:rPr lang="nl-BE"/>
              <a:t>resolutie </a:t>
            </a:r>
            <a:r>
              <a:rPr lang="en-US"/>
              <a:t>72 DPI</a:t>
            </a:r>
            <a:r>
              <a:rPr lang="nl-BE"/>
              <a:t>)</a:t>
            </a:r>
          </a:p>
        </p:txBody>
      </p:sp>
      <p:sp>
        <p:nvSpPr>
          <p:cNvPr id="4" name="Tijdelijke aanduiding voor tekst 9">
            <a:extLst>
              <a:ext uri="{FF2B5EF4-FFF2-40B4-BE49-F238E27FC236}">
                <a16:creationId xmlns:a16="http://schemas.microsoft.com/office/drawing/2014/main" id="{F76E7AF0-4EA6-B487-37AA-014CA1E58350}"/>
              </a:ext>
            </a:extLst>
          </p:cNvPr>
          <p:cNvSpPr txBox="1">
            <a:spLocks noGrp="1"/>
          </p:cNvSpPr>
          <p:nvPr>
            <p:ph type="body" idx="4294967295"/>
          </p:nvPr>
        </p:nvSpPr>
        <p:spPr>
          <a:xfrm>
            <a:off x="627458" y="276227"/>
            <a:ext cx="3680099" cy="276041"/>
          </a:xfrm>
        </p:spPr>
        <p:txBody>
          <a:bodyPr anchor="ctr"/>
          <a:lstStyle>
            <a:lvl1pPr>
              <a:defRPr lang="nl-BE" sz="1500" cap="all"/>
            </a:lvl1pPr>
          </a:lstStyle>
          <a:p>
            <a:pPr lvl="0"/>
            <a:r>
              <a:rPr lang="nl-BE"/>
              <a:t>BOVENTITEL</a:t>
            </a:r>
          </a:p>
        </p:txBody>
      </p:sp>
      <p:sp>
        <p:nvSpPr>
          <p:cNvPr id="5" name="Titel 1">
            <a:extLst>
              <a:ext uri="{FF2B5EF4-FFF2-40B4-BE49-F238E27FC236}">
                <a16:creationId xmlns:a16="http://schemas.microsoft.com/office/drawing/2014/main" id="{78C1DA70-7B5F-0B6C-6FFB-78CAD665D128}"/>
              </a:ext>
            </a:extLst>
          </p:cNvPr>
          <p:cNvSpPr txBox="1">
            <a:spLocks noGrp="1"/>
          </p:cNvSpPr>
          <p:nvPr>
            <p:ph type="title"/>
          </p:nvPr>
        </p:nvSpPr>
        <p:spPr>
          <a:xfrm>
            <a:off x="627458" y="552262"/>
            <a:ext cx="3680099" cy="527633"/>
          </a:xfrm>
        </p:spPr>
        <p:txBody>
          <a:bodyPr anchor="t"/>
          <a:lstStyle>
            <a:lvl1pPr>
              <a:defRPr/>
            </a:lvl1pPr>
          </a:lstStyle>
          <a:p>
            <a:pPr lvl="0"/>
            <a:r>
              <a:rPr lang="nl-NL"/>
              <a:t>Hoofdtitel</a:t>
            </a:r>
            <a:endParaRPr lang="nl-BE"/>
          </a:p>
        </p:txBody>
      </p:sp>
      <p:sp>
        <p:nvSpPr>
          <p:cNvPr id="6" name="Tijdelijke aanduiding voor voettekst 4">
            <a:extLst>
              <a:ext uri="{FF2B5EF4-FFF2-40B4-BE49-F238E27FC236}">
                <a16:creationId xmlns:a16="http://schemas.microsoft.com/office/drawing/2014/main" id="{07769832-F7C6-308D-56D9-FB81108BCCA6}"/>
              </a:ext>
            </a:extLst>
          </p:cNvPr>
          <p:cNvSpPr txBox="1">
            <a:spLocks noGrp="1"/>
          </p:cNvSpPr>
          <p:nvPr>
            <p:ph type="ftr" sz="quarter" idx="9"/>
          </p:nvPr>
        </p:nvSpPr>
        <p:spPr/>
        <p:txBody>
          <a:bodyPr/>
          <a:lstStyle>
            <a:lvl1pPr>
              <a:defRPr/>
            </a:lvl1pPr>
          </a:lstStyle>
          <a:p>
            <a:pPr lvl="0"/>
            <a:r>
              <a:rPr lang="nl-BE"/>
              <a:t>Voettekst</a:t>
            </a:r>
          </a:p>
        </p:txBody>
      </p:sp>
      <p:sp>
        <p:nvSpPr>
          <p:cNvPr id="7" name="Tijdelijke aanduiding voor dianummer 5">
            <a:extLst>
              <a:ext uri="{FF2B5EF4-FFF2-40B4-BE49-F238E27FC236}">
                <a16:creationId xmlns:a16="http://schemas.microsoft.com/office/drawing/2014/main" id="{F03A1AE8-3C08-DDCF-F22B-19BD5991A1CE}"/>
              </a:ext>
            </a:extLst>
          </p:cNvPr>
          <p:cNvSpPr txBox="1">
            <a:spLocks noGrp="1"/>
          </p:cNvSpPr>
          <p:nvPr>
            <p:ph type="sldNum" sz="quarter" idx="8"/>
          </p:nvPr>
        </p:nvSpPr>
        <p:spPr/>
        <p:txBody>
          <a:bodyPr/>
          <a:lstStyle>
            <a:lvl1pPr>
              <a:defRPr/>
            </a:lvl1pPr>
          </a:lstStyle>
          <a:p>
            <a:pPr lvl="0"/>
            <a:fld id="{A2661669-6A89-4DF7-B02C-B62BCAD010E1}" type="slidenum">
              <a:t>‹#›</a:t>
            </a:fld>
            <a:endParaRPr lang="nl-BE"/>
          </a:p>
        </p:txBody>
      </p:sp>
    </p:spTree>
    <p:extLst>
      <p:ext uri="{BB962C8B-B14F-4D97-AF65-F5344CB8AC3E}">
        <p14:creationId xmlns:p14="http://schemas.microsoft.com/office/powerpoint/2010/main" val="4122385095"/>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jdslij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DF5271-02F7-4C8C-AC86-45A1A87C4A62}"/>
              </a:ext>
            </a:extLst>
          </p:cNvPr>
          <p:cNvSpPr/>
          <p:nvPr userDrawn="1"/>
        </p:nvSpPr>
        <p:spPr>
          <a:xfrm>
            <a:off x="628650" y="1194199"/>
            <a:ext cx="7885510" cy="34563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b="1">
              <a:solidFill>
                <a:schemeClr val="tx1"/>
              </a:solidFill>
              <a:latin typeface="+mj-lt"/>
            </a:endParaRPr>
          </a:p>
        </p:txBody>
      </p:sp>
      <p:sp>
        <p:nvSpPr>
          <p:cNvPr id="2" name="Title 1">
            <a:extLst>
              <a:ext uri="{FF2B5EF4-FFF2-40B4-BE49-F238E27FC236}">
                <a16:creationId xmlns:a16="http://schemas.microsoft.com/office/drawing/2014/main" id="{64A222AB-A6A7-4BBD-AC26-A44C50272742}"/>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326B1B38-DEA4-4A55-809D-15E9FB606827}"/>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7F30AB6F-A9C9-4374-960A-E309A5EFDE7C}"/>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12" name="SmartArt Placeholder 11">
            <a:extLst>
              <a:ext uri="{FF2B5EF4-FFF2-40B4-BE49-F238E27FC236}">
                <a16:creationId xmlns:a16="http://schemas.microsoft.com/office/drawing/2014/main" id="{CA428AEB-76E8-4F1F-A696-CC90A0005457}"/>
              </a:ext>
            </a:extLst>
          </p:cNvPr>
          <p:cNvSpPr>
            <a:spLocks noGrp="1"/>
          </p:cNvSpPr>
          <p:nvPr>
            <p:ph type="dgm" sz="quarter" idx="12"/>
          </p:nvPr>
        </p:nvSpPr>
        <p:spPr>
          <a:xfrm>
            <a:off x="1795806" y="1484051"/>
            <a:ext cx="6575196" cy="216000"/>
          </a:xfrm>
        </p:spPr>
        <p:txBody>
          <a:bodyPr/>
          <a:lstStyle/>
          <a:p>
            <a:endParaRPr lang="nl-BE"/>
          </a:p>
        </p:txBody>
      </p:sp>
      <p:sp>
        <p:nvSpPr>
          <p:cNvPr id="15" name="Table Placeholder 14">
            <a:extLst>
              <a:ext uri="{FF2B5EF4-FFF2-40B4-BE49-F238E27FC236}">
                <a16:creationId xmlns:a16="http://schemas.microsoft.com/office/drawing/2014/main" id="{B6F23DDE-9419-4249-A153-DC47F37D8CEF}"/>
              </a:ext>
            </a:extLst>
          </p:cNvPr>
          <p:cNvSpPr>
            <a:spLocks noGrp="1"/>
          </p:cNvSpPr>
          <p:nvPr>
            <p:ph type="tbl" sz="quarter" idx="13"/>
          </p:nvPr>
        </p:nvSpPr>
        <p:spPr>
          <a:xfrm>
            <a:off x="721755" y="1770754"/>
            <a:ext cx="7700491" cy="2792454"/>
          </a:xfrm>
        </p:spPr>
        <p:txBody>
          <a:bodyPr/>
          <a:lstStyle/>
          <a:p>
            <a:endParaRPr lang="nl-BE"/>
          </a:p>
        </p:txBody>
      </p:sp>
      <p:sp>
        <p:nvSpPr>
          <p:cNvPr id="17" name="Text Placeholder 16">
            <a:extLst>
              <a:ext uri="{FF2B5EF4-FFF2-40B4-BE49-F238E27FC236}">
                <a16:creationId xmlns:a16="http://schemas.microsoft.com/office/drawing/2014/main" id="{141A74B6-DD02-4BC3-A81B-F28A17EBC5C5}"/>
              </a:ext>
            </a:extLst>
          </p:cNvPr>
          <p:cNvSpPr>
            <a:spLocks noGrp="1"/>
          </p:cNvSpPr>
          <p:nvPr>
            <p:ph type="body" sz="quarter" idx="14"/>
          </p:nvPr>
        </p:nvSpPr>
        <p:spPr>
          <a:xfrm>
            <a:off x="1795806" y="2130635"/>
            <a:ext cx="797718" cy="216000"/>
          </a:xfrm>
          <a:prstGeom prst="roundRect">
            <a:avLst>
              <a:gd name="adj" fmla="val 9167"/>
            </a:avLst>
          </a:prstGeom>
          <a:solidFill>
            <a:schemeClr val="accent4"/>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37" name="Text Placeholder 16">
            <a:extLst>
              <a:ext uri="{FF2B5EF4-FFF2-40B4-BE49-F238E27FC236}">
                <a16:creationId xmlns:a16="http://schemas.microsoft.com/office/drawing/2014/main" id="{388766CC-1C6B-4250-BC09-5F5E195A8701}"/>
              </a:ext>
            </a:extLst>
          </p:cNvPr>
          <p:cNvSpPr>
            <a:spLocks noGrp="1"/>
          </p:cNvSpPr>
          <p:nvPr>
            <p:ph type="body" sz="quarter" idx="15"/>
          </p:nvPr>
        </p:nvSpPr>
        <p:spPr>
          <a:xfrm>
            <a:off x="1795806" y="3081454"/>
            <a:ext cx="797718" cy="216000"/>
          </a:xfrm>
          <a:prstGeom prst="roundRect">
            <a:avLst>
              <a:gd name="adj" fmla="val 9167"/>
            </a:avLst>
          </a:prstGeom>
          <a:solidFill>
            <a:schemeClr val="accent2"/>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38" name="Text Placeholder 16">
            <a:extLst>
              <a:ext uri="{FF2B5EF4-FFF2-40B4-BE49-F238E27FC236}">
                <a16:creationId xmlns:a16="http://schemas.microsoft.com/office/drawing/2014/main" id="{8441DAEC-D24A-4E24-A402-1CC471080885}"/>
              </a:ext>
            </a:extLst>
          </p:cNvPr>
          <p:cNvSpPr>
            <a:spLocks noGrp="1"/>
          </p:cNvSpPr>
          <p:nvPr>
            <p:ph type="body" sz="quarter" idx="16"/>
          </p:nvPr>
        </p:nvSpPr>
        <p:spPr>
          <a:xfrm>
            <a:off x="1795806" y="4004854"/>
            <a:ext cx="797718" cy="216000"/>
          </a:xfrm>
          <a:prstGeom prst="roundRect">
            <a:avLst>
              <a:gd name="adj" fmla="val 9167"/>
            </a:avLst>
          </a:prstGeom>
          <a:solidFill>
            <a:schemeClr val="accent1"/>
          </a:solidFill>
        </p:spPr>
        <p:txBody>
          <a:bodyPr wrap="square" lIns="72000" tIns="72000" rIns="72000" bIns="72000" anchor="ctr">
            <a:noAutofit/>
          </a:bodyPr>
          <a:lstStyle>
            <a:lvl1pPr algn="ctr">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42" name="Text Placeholder 41">
            <a:extLst>
              <a:ext uri="{FF2B5EF4-FFF2-40B4-BE49-F238E27FC236}">
                <a16:creationId xmlns:a16="http://schemas.microsoft.com/office/drawing/2014/main" id="{C6C7B9BF-9096-4141-900E-0C07FD04B63E}"/>
              </a:ext>
            </a:extLst>
          </p:cNvPr>
          <p:cNvSpPr>
            <a:spLocks noGrp="1" noChangeAspect="1"/>
          </p:cNvSpPr>
          <p:nvPr>
            <p:ph type="body" sz="quarter" idx="17"/>
          </p:nvPr>
        </p:nvSpPr>
        <p:spPr>
          <a:xfrm>
            <a:off x="3667575" y="1854811"/>
            <a:ext cx="670917" cy="767648"/>
          </a:xfrm>
          <a:custGeom>
            <a:avLst/>
            <a:gdLst>
              <a:gd name="connsiteX0" fmla="*/ 162767 w 889104"/>
              <a:gd name="connsiteY0" fmla="*/ 0 h 1017292"/>
              <a:gd name="connsiteX1" fmla="*/ 889104 w 889104"/>
              <a:gd name="connsiteY1" fmla="*/ 508168 h 1017292"/>
              <a:gd name="connsiteX2" fmla="*/ 160857 w 889104"/>
              <a:gd name="connsiteY2" fmla="*/ 1017292 h 1017292"/>
              <a:gd name="connsiteX3" fmla="*/ 0 w 889104"/>
              <a:gd name="connsiteY3" fmla="*/ 790908 h 1017292"/>
              <a:gd name="connsiteX4" fmla="*/ 403670 w 889104"/>
              <a:gd name="connsiteY4" fmla="*/ 508168 h 1017292"/>
              <a:gd name="connsiteX5" fmla="*/ 956 w 889104"/>
              <a:gd name="connsiteY5" fmla="*/ 226383 h 101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104" h="1017292">
                <a:moveTo>
                  <a:pt x="162767" y="0"/>
                </a:moveTo>
                <a:lnTo>
                  <a:pt x="889104" y="508168"/>
                </a:lnTo>
                <a:lnTo>
                  <a:pt x="160857" y="1017292"/>
                </a:lnTo>
                <a:lnTo>
                  <a:pt x="0" y="790908"/>
                </a:lnTo>
                <a:lnTo>
                  <a:pt x="403670" y="508168"/>
                </a:lnTo>
                <a:lnTo>
                  <a:pt x="956" y="226383"/>
                </a:lnTo>
                <a:close/>
              </a:path>
            </a:pathLst>
          </a:custGeom>
          <a:solidFill>
            <a:schemeClr val="accent1"/>
          </a:solidFill>
        </p:spPr>
        <p:txBody>
          <a:bodyPr wrap="non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14" name="Text Placeholder 16">
            <a:extLst>
              <a:ext uri="{FF2B5EF4-FFF2-40B4-BE49-F238E27FC236}">
                <a16:creationId xmlns:a16="http://schemas.microsoft.com/office/drawing/2014/main" id="{B6A5EC07-BCB1-49B4-8C03-DA027A35A7EF}"/>
              </a:ext>
            </a:extLst>
          </p:cNvPr>
          <p:cNvSpPr>
            <a:spLocks noGrp="1"/>
          </p:cNvSpPr>
          <p:nvPr>
            <p:ph type="body" sz="quarter" idx="18" hasCustomPrompt="1"/>
          </p:nvPr>
        </p:nvSpPr>
        <p:spPr>
          <a:xfrm>
            <a:off x="1795806" y="1258949"/>
            <a:ext cx="391500" cy="184064"/>
          </a:xfrm>
          <a:prstGeom prst="roundRect">
            <a:avLst>
              <a:gd name="adj" fmla="val 9167"/>
            </a:avLst>
          </a:prstGeom>
          <a:solidFill>
            <a:schemeClr val="accent1"/>
          </a:solidFill>
        </p:spPr>
        <p:txBody>
          <a:bodyPr wrap="squar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jaar</a:t>
            </a:r>
            <a:endParaRPr lang="nl-BE"/>
          </a:p>
        </p:txBody>
      </p:sp>
    </p:spTree>
    <p:extLst>
      <p:ext uri="{BB962C8B-B14F-4D97-AF65-F5344CB8AC3E}">
        <p14:creationId xmlns:p14="http://schemas.microsoft.com/office/powerpoint/2010/main" val="168358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el + Tussentitel + Inhoud + Tekstvak">
    <p:bg>
      <p:bgPr>
        <a:solidFill>
          <a:srgbClr val="FFFFFF"/>
        </a:solidFill>
        <a:effectLst/>
      </p:bgPr>
    </p:bg>
    <p:spTree>
      <p:nvGrpSpPr>
        <p:cNvPr id="1" name=""/>
        <p:cNvGrpSpPr/>
        <p:nvPr/>
      </p:nvGrpSpPr>
      <p:grpSpPr>
        <a:xfrm>
          <a:off x="0" y="0"/>
          <a:ext cx="0" cy="0"/>
          <a:chOff x="0" y="0"/>
          <a:chExt cx="0" cy="0"/>
        </a:xfrm>
      </p:grpSpPr>
      <p:sp>
        <p:nvSpPr>
          <p:cNvPr id="2" name="Tijdelijke aanduiding voor inhoud 2">
            <a:extLst>
              <a:ext uri="{FF2B5EF4-FFF2-40B4-BE49-F238E27FC236}">
                <a16:creationId xmlns:a16="http://schemas.microsoft.com/office/drawing/2014/main" id="{53DF532F-6FC2-B28B-B4EE-06E44A3B45B8}"/>
              </a:ext>
            </a:extLst>
          </p:cNvPr>
          <p:cNvSpPr txBox="1">
            <a:spLocks noGrp="1"/>
          </p:cNvSpPr>
          <p:nvPr>
            <p:ph idx="4294967295"/>
          </p:nvPr>
        </p:nvSpPr>
        <p:spPr>
          <a:xfrm>
            <a:off x="629955" y="1194198"/>
            <a:ext cx="3679159" cy="3438526"/>
          </a:xfrm>
        </p:spPr>
        <p:txBody>
          <a:bodyPr/>
          <a:lstStyle>
            <a:lvl1pPr>
              <a:defRPr/>
            </a:lvl1pPr>
            <a:lvl2pPr>
              <a:defRPr/>
            </a:lvl2pPr>
            <a:lvl3pPr>
              <a:defRPr/>
            </a:lvl3pPr>
            <a:lvl4pPr>
              <a:defRPr/>
            </a:lvl4pPr>
            <a:lvl5pPr>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3" name="Tijdelijke aanduiding voor inhoud 2">
            <a:extLst>
              <a:ext uri="{FF2B5EF4-FFF2-40B4-BE49-F238E27FC236}">
                <a16:creationId xmlns:a16="http://schemas.microsoft.com/office/drawing/2014/main" id="{28C0E07B-045B-7677-14AA-3B9AA5CE89CF}"/>
              </a:ext>
            </a:extLst>
          </p:cNvPr>
          <p:cNvSpPr txBox="1">
            <a:spLocks noGrp="1"/>
          </p:cNvSpPr>
          <p:nvPr>
            <p:ph idx="4294967295"/>
          </p:nvPr>
        </p:nvSpPr>
        <p:spPr>
          <a:xfrm>
            <a:off x="4835130" y="552261"/>
            <a:ext cx="3679159" cy="4080455"/>
          </a:xfrm>
        </p:spPr>
        <p:txBody>
          <a:bodyPr/>
          <a:lstStyle>
            <a:lvl1pPr>
              <a:defRPr/>
            </a:lvl1pPr>
            <a:lvl2pPr>
              <a:defRPr/>
            </a:lvl2pPr>
            <a:lvl3pPr>
              <a:defRPr/>
            </a:lvl3pPr>
            <a:lvl4pPr>
              <a:defRPr/>
            </a:lvl4pPr>
            <a:lvl5pPr>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9">
            <a:extLst>
              <a:ext uri="{FF2B5EF4-FFF2-40B4-BE49-F238E27FC236}">
                <a16:creationId xmlns:a16="http://schemas.microsoft.com/office/drawing/2014/main" id="{9822FA47-2403-1DA2-7C03-3751947FF581}"/>
              </a:ext>
            </a:extLst>
          </p:cNvPr>
          <p:cNvSpPr txBox="1">
            <a:spLocks noGrp="1"/>
          </p:cNvSpPr>
          <p:nvPr>
            <p:ph type="body" idx="4294967295"/>
          </p:nvPr>
        </p:nvSpPr>
        <p:spPr>
          <a:xfrm>
            <a:off x="627458" y="276227"/>
            <a:ext cx="3680099" cy="276041"/>
          </a:xfrm>
        </p:spPr>
        <p:txBody>
          <a:bodyPr anchor="ctr"/>
          <a:lstStyle>
            <a:lvl1pPr>
              <a:defRPr lang="nl-BE" sz="1500" cap="all"/>
            </a:lvl1pPr>
          </a:lstStyle>
          <a:p>
            <a:pPr lvl="0"/>
            <a:r>
              <a:rPr lang="nl-BE"/>
              <a:t>BOVENTITEL</a:t>
            </a:r>
          </a:p>
        </p:txBody>
      </p:sp>
      <p:sp>
        <p:nvSpPr>
          <p:cNvPr id="5" name="Titel 1">
            <a:extLst>
              <a:ext uri="{FF2B5EF4-FFF2-40B4-BE49-F238E27FC236}">
                <a16:creationId xmlns:a16="http://schemas.microsoft.com/office/drawing/2014/main" id="{E473AD32-0492-4A0F-8D9F-21FF7CBF6AC6}"/>
              </a:ext>
            </a:extLst>
          </p:cNvPr>
          <p:cNvSpPr txBox="1">
            <a:spLocks noGrp="1"/>
          </p:cNvSpPr>
          <p:nvPr>
            <p:ph type="title"/>
          </p:nvPr>
        </p:nvSpPr>
        <p:spPr>
          <a:xfrm>
            <a:off x="627458" y="552262"/>
            <a:ext cx="3680099" cy="527633"/>
          </a:xfrm>
        </p:spPr>
        <p:txBody>
          <a:bodyPr anchor="t"/>
          <a:lstStyle>
            <a:lvl1pPr>
              <a:defRPr/>
            </a:lvl1pPr>
          </a:lstStyle>
          <a:p>
            <a:pPr lvl="0"/>
            <a:r>
              <a:rPr lang="nl-NL"/>
              <a:t>Hoofdtitel</a:t>
            </a:r>
            <a:endParaRPr lang="nl-BE"/>
          </a:p>
        </p:txBody>
      </p:sp>
      <p:sp>
        <p:nvSpPr>
          <p:cNvPr id="6" name="Tijdelijke aanduiding voor voettekst 4">
            <a:extLst>
              <a:ext uri="{FF2B5EF4-FFF2-40B4-BE49-F238E27FC236}">
                <a16:creationId xmlns:a16="http://schemas.microsoft.com/office/drawing/2014/main" id="{0DE20BC4-F706-7F96-EAE6-68B15D0FAAE5}"/>
              </a:ext>
            </a:extLst>
          </p:cNvPr>
          <p:cNvSpPr txBox="1">
            <a:spLocks noGrp="1"/>
          </p:cNvSpPr>
          <p:nvPr>
            <p:ph type="ftr" sz="quarter" idx="9"/>
          </p:nvPr>
        </p:nvSpPr>
        <p:spPr/>
        <p:txBody>
          <a:bodyPr/>
          <a:lstStyle>
            <a:lvl1pPr>
              <a:defRPr/>
            </a:lvl1pPr>
          </a:lstStyle>
          <a:p>
            <a:pPr lvl="0"/>
            <a:r>
              <a:rPr lang="nl-BE"/>
              <a:t>Voettekst</a:t>
            </a:r>
          </a:p>
        </p:txBody>
      </p:sp>
      <p:sp>
        <p:nvSpPr>
          <p:cNvPr id="7" name="Tijdelijke aanduiding voor dianummer 5">
            <a:extLst>
              <a:ext uri="{FF2B5EF4-FFF2-40B4-BE49-F238E27FC236}">
                <a16:creationId xmlns:a16="http://schemas.microsoft.com/office/drawing/2014/main" id="{C1EC1A9F-F339-8C3D-2B98-36AF2E3F7055}"/>
              </a:ext>
            </a:extLst>
          </p:cNvPr>
          <p:cNvSpPr txBox="1">
            <a:spLocks noGrp="1"/>
          </p:cNvSpPr>
          <p:nvPr>
            <p:ph type="sldNum" sz="quarter" idx="8"/>
          </p:nvPr>
        </p:nvSpPr>
        <p:spPr/>
        <p:txBody>
          <a:bodyPr/>
          <a:lstStyle>
            <a:lvl1pPr>
              <a:defRPr/>
            </a:lvl1pPr>
          </a:lstStyle>
          <a:p>
            <a:pPr lvl="0"/>
            <a:fld id="{38B2B0CB-8063-479A-A905-1B6535F54D1F}" type="slidenum">
              <a:t>‹#›</a:t>
            </a:fld>
            <a:endParaRPr lang="nl-BE"/>
          </a:p>
        </p:txBody>
      </p:sp>
    </p:spTree>
    <p:extLst>
      <p:ext uri="{BB962C8B-B14F-4D97-AF65-F5344CB8AC3E}">
        <p14:creationId xmlns:p14="http://schemas.microsoft.com/office/powerpoint/2010/main" val="147884481"/>
      </p:ext>
    </p:extLst>
  </p:cSld>
  <p:clrMapOvr>
    <a:masterClrMapping/>
  </p:clrMapOvr>
  <p:transition spd="med">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el + Tussentitel + Inhoud + Tekstvak">
  <p:cSld name="1_Titel + Tussentitel + Inhoud + Tekstvak">
    <p:bg>
      <p:bgPr>
        <a:solidFill>
          <a:srgbClr val="FFFFFF"/>
        </a:solidFill>
        <a:effectLst/>
      </p:bgPr>
    </p:bg>
    <p:spTree>
      <p:nvGrpSpPr>
        <p:cNvPr id="1" name="Shape 165"/>
        <p:cNvGrpSpPr/>
        <p:nvPr/>
      </p:nvGrpSpPr>
      <p:grpSpPr>
        <a:xfrm>
          <a:off x="0" y="0"/>
          <a:ext cx="0" cy="0"/>
          <a:chOff x="0" y="0"/>
          <a:chExt cx="0" cy="0"/>
        </a:xfrm>
      </p:grpSpPr>
      <p:sp>
        <p:nvSpPr>
          <p:cNvPr id="166" name="Google Shape;166;p17"/>
          <p:cNvSpPr txBox="1">
            <a:spLocks noGrp="1"/>
          </p:cNvSpPr>
          <p:nvPr>
            <p:ph type="body" idx="1"/>
          </p:nvPr>
        </p:nvSpPr>
        <p:spPr>
          <a:xfrm>
            <a:off x="629955" y="1194198"/>
            <a:ext cx="3679159" cy="3438526"/>
          </a:xfrm>
          <a:prstGeom prst="rect">
            <a:avLst/>
          </a:prstGeom>
          <a:noFill/>
          <a:ln>
            <a:noFill/>
          </a:ln>
        </p:spPr>
        <p:txBody>
          <a:bodyPr spcFirstLastPara="1" wrap="square" lIns="0" tIns="34275" rIns="0" bIns="34275" anchor="t" anchorCtr="0">
            <a:normAutofit/>
          </a:bodyPr>
          <a:lstStyle>
            <a:lvl1pPr marL="457200" lvl="0" indent="-228600" algn="l">
              <a:lnSpc>
                <a:spcPct val="90000"/>
              </a:lnSpc>
              <a:spcBef>
                <a:spcPts val="800"/>
              </a:spcBef>
              <a:spcAft>
                <a:spcPts val="0"/>
              </a:spcAft>
              <a:buSzPts val="1800"/>
              <a:buNone/>
              <a:defRPr/>
            </a:lvl1pPr>
            <a:lvl2pPr marL="914400" lvl="1" indent="-323850" algn="l">
              <a:lnSpc>
                <a:spcPct val="90000"/>
              </a:lnSpc>
              <a:spcBef>
                <a:spcPts val="400"/>
              </a:spcBef>
              <a:spcAft>
                <a:spcPts val="0"/>
              </a:spcAft>
              <a:buSzPts val="1500"/>
              <a:buChar char="▪"/>
              <a:defRPr/>
            </a:lvl2pPr>
            <a:lvl3pPr marL="1371600" lvl="2" indent="-317500" algn="l">
              <a:lnSpc>
                <a:spcPct val="90000"/>
              </a:lnSpc>
              <a:spcBef>
                <a:spcPts val="400"/>
              </a:spcBef>
              <a:spcAft>
                <a:spcPts val="0"/>
              </a:spcAft>
              <a:buSzPts val="1400"/>
              <a:buChar char="▪"/>
              <a:defRPr/>
            </a:lvl3pPr>
            <a:lvl4pPr marL="1828800" lvl="3" indent="-304800" algn="l">
              <a:lnSpc>
                <a:spcPct val="90000"/>
              </a:lnSpc>
              <a:spcBef>
                <a:spcPts val="400"/>
              </a:spcBef>
              <a:spcAft>
                <a:spcPts val="0"/>
              </a:spcAft>
              <a:buSzPts val="12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0"/>
              </a:spcAft>
              <a:buSzPts val="1400"/>
              <a:buChar char="•"/>
              <a:defRPr/>
            </a:lvl9pPr>
          </a:lstStyle>
          <a:p>
            <a:endParaRPr/>
          </a:p>
        </p:txBody>
      </p:sp>
      <p:sp>
        <p:nvSpPr>
          <p:cNvPr id="167" name="Google Shape;167;p17"/>
          <p:cNvSpPr txBox="1">
            <a:spLocks noGrp="1"/>
          </p:cNvSpPr>
          <p:nvPr>
            <p:ph type="body" idx="2"/>
          </p:nvPr>
        </p:nvSpPr>
        <p:spPr>
          <a:xfrm>
            <a:off x="4835130" y="552261"/>
            <a:ext cx="3679159" cy="4080455"/>
          </a:xfrm>
          <a:prstGeom prst="rect">
            <a:avLst/>
          </a:prstGeom>
          <a:noFill/>
          <a:ln>
            <a:noFill/>
          </a:ln>
        </p:spPr>
        <p:txBody>
          <a:bodyPr spcFirstLastPara="1" wrap="square" lIns="0" tIns="34275" rIns="0" bIns="34275" anchor="t" anchorCtr="0">
            <a:normAutofit/>
          </a:bodyPr>
          <a:lstStyle>
            <a:lvl1pPr marL="457200" lvl="0" indent="-228600" algn="l">
              <a:lnSpc>
                <a:spcPct val="90000"/>
              </a:lnSpc>
              <a:spcBef>
                <a:spcPts val="800"/>
              </a:spcBef>
              <a:spcAft>
                <a:spcPts val="0"/>
              </a:spcAft>
              <a:buSzPts val="1800"/>
              <a:buNone/>
              <a:defRPr/>
            </a:lvl1pPr>
            <a:lvl2pPr marL="914400" lvl="1" indent="-323850" algn="l">
              <a:lnSpc>
                <a:spcPct val="90000"/>
              </a:lnSpc>
              <a:spcBef>
                <a:spcPts val="400"/>
              </a:spcBef>
              <a:spcAft>
                <a:spcPts val="0"/>
              </a:spcAft>
              <a:buSzPts val="1500"/>
              <a:buChar char="▪"/>
              <a:defRPr/>
            </a:lvl2pPr>
            <a:lvl3pPr marL="1371600" lvl="2" indent="-317500" algn="l">
              <a:lnSpc>
                <a:spcPct val="90000"/>
              </a:lnSpc>
              <a:spcBef>
                <a:spcPts val="400"/>
              </a:spcBef>
              <a:spcAft>
                <a:spcPts val="0"/>
              </a:spcAft>
              <a:buSzPts val="1400"/>
              <a:buChar char="▪"/>
              <a:defRPr/>
            </a:lvl3pPr>
            <a:lvl4pPr marL="1828800" lvl="3" indent="-304800" algn="l">
              <a:lnSpc>
                <a:spcPct val="90000"/>
              </a:lnSpc>
              <a:spcBef>
                <a:spcPts val="400"/>
              </a:spcBef>
              <a:spcAft>
                <a:spcPts val="0"/>
              </a:spcAft>
              <a:buSzPts val="12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0"/>
              </a:spcAft>
              <a:buSzPts val="1400"/>
              <a:buChar char="•"/>
              <a:defRPr/>
            </a:lvl9pPr>
          </a:lstStyle>
          <a:p>
            <a:endParaRPr/>
          </a:p>
        </p:txBody>
      </p:sp>
      <p:sp>
        <p:nvSpPr>
          <p:cNvPr id="168" name="Google Shape;168;p17"/>
          <p:cNvSpPr txBox="1">
            <a:spLocks noGrp="1"/>
          </p:cNvSpPr>
          <p:nvPr>
            <p:ph type="body" idx="3"/>
          </p:nvPr>
        </p:nvSpPr>
        <p:spPr>
          <a:xfrm>
            <a:off x="627458" y="276227"/>
            <a:ext cx="3680099" cy="276041"/>
          </a:xfrm>
          <a:prstGeom prst="rect">
            <a:avLst/>
          </a:prstGeom>
          <a:noFill/>
          <a:ln>
            <a:noFill/>
          </a:ln>
        </p:spPr>
        <p:txBody>
          <a:bodyPr spcFirstLastPara="1" wrap="square" lIns="0" tIns="34275" rIns="0" bIns="34275" anchor="ctr" anchorCtr="0">
            <a:normAutofit/>
          </a:bodyPr>
          <a:lstStyle>
            <a:lvl1pPr marL="457200" lvl="0" indent="-228600" algn="l">
              <a:lnSpc>
                <a:spcPct val="90000"/>
              </a:lnSpc>
              <a:spcBef>
                <a:spcPts val="800"/>
              </a:spcBef>
              <a:spcAft>
                <a:spcPts val="0"/>
              </a:spcAft>
              <a:buSzPts val="1800"/>
              <a:buNone/>
              <a:defRPr sz="1500" cap="none"/>
            </a:lvl1pPr>
            <a:lvl2pPr marL="914400" lvl="1" indent="-323850" algn="l">
              <a:lnSpc>
                <a:spcPct val="90000"/>
              </a:lnSpc>
              <a:spcBef>
                <a:spcPts val="400"/>
              </a:spcBef>
              <a:spcAft>
                <a:spcPts val="0"/>
              </a:spcAft>
              <a:buSzPts val="1500"/>
              <a:buChar char="▪"/>
              <a:defRPr/>
            </a:lvl2pPr>
            <a:lvl3pPr marL="1371600" lvl="2" indent="-317500" algn="l">
              <a:lnSpc>
                <a:spcPct val="90000"/>
              </a:lnSpc>
              <a:spcBef>
                <a:spcPts val="400"/>
              </a:spcBef>
              <a:spcAft>
                <a:spcPts val="0"/>
              </a:spcAft>
              <a:buSzPts val="1400"/>
              <a:buChar char="▪"/>
              <a:defRPr/>
            </a:lvl3pPr>
            <a:lvl4pPr marL="1828800" lvl="3" indent="-304800" algn="l">
              <a:lnSpc>
                <a:spcPct val="90000"/>
              </a:lnSpc>
              <a:spcBef>
                <a:spcPts val="400"/>
              </a:spcBef>
              <a:spcAft>
                <a:spcPts val="0"/>
              </a:spcAft>
              <a:buSzPts val="12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0"/>
              </a:spcAft>
              <a:buSzPts val="1400"/>
              <a:buChar char="•"/>
              <a:defRPr/>
            </a:lvl9pPr>
          </a:lstStyle>
          <a:p>
            <a:endParaRPr/>
          </a:p>
        </p:txBody>
      </p:sp>
      <p:sp>
        <p:nvSpPr>
          <p:cNvPr id="169" name="Google Shape;169;p17"/>
          <p:cNvSpPr txBox="1">
            <a:spLocks noGrp="1"/>
          </p:cNvSpPr>
          <p:nvPr>
            <p:ph type="title"/>
          </p:nvPr>
        </p:nvSpPr>
        <p:spPr>
          <a:xfrm>
            <a:off x="627458" y="552262"/>
            <a:ext cx="3680099" cy="527633"/>
          </a:xfrm>
          <a:prstGeom prst="rect">
            <a:avLst/>
          </a:prstGeom>
          <a:noFill/>
          <a:ln>
            <a:noFill/>
          </a:ln>
        </p:spPr>
        <p:txBody>
          <a:bodyPr spcFirstLastPara="1" wrap="square" lIns="0" tIns="34275" rIns="0" bIns="34275" anchor="t" anchorCtr="0">
            <a:norm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0" name="Google Shape;170;p17"/>
          <p:cNvSpPr txBox="1">
            <a:spLocks noGrp="1"/>
          </p:cNvSpPr>
          <p:nvPr>
            <p:ph type="ftr" idx="11"/>
          </p:nvPr>
        </p:nvSpPr>
        <p:spPr>
          <a:xfrm>
            <a:off x="629838" y="4758739"/>
            <a:ext cx="3624900" cy="273900"/>
          </a:xfrm>
          <a:prstGeom prst="rect">
            <a:avLst/>
          </a:prstGeom>
          <a:noFill/>
          <a:ln>
            <a:noFill/>
          </a:ln>
        </p:spPr>
        <p:txBody>
          <a:bodyPr spcFirstLastPara="1" wrap="square" lIns="0" tIns="34275" rIns="0" bIns="34275"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1" name="Google Shape;171;p17"/>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lvl1pPr marL="0" marR="0" lvl="0"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1pPr>
            <a:lvl2pPr marL="0" marR="0" lvl="1"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2pPr>
            <a:lvl3pPr marL="0" marR="0" lvl="2"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3pPr>
            <a:lvl4pPr marL="0" marR="0" lvl="3"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4pPr>
            <a:lvl5pPr marL="0" marR="0" lvl="4"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5pPr>
            <a:lvl6pPr marL="0" marR="0" lvl="5"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6pPr>
            <a:lvl7pPr marL="0" marR="0" lvl="6"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7pPr>
            <a:lvl8pPr marL="0" marR="0" lvl="7"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8pPr>
            <a:lvl9pPr marL="0" marR="0" lvl="8"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76294299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noAutofit/>
          </a:bodyPr>
          <a:lstStyle>
            <a:lvl1pPr>
              <a:defRPr b="1">
                <a:latin typeface="FlandersArtSans-Bold" panose="00000500000000000000" pitchFamily="50" charset="0"/>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Tree>
    <p:extLst>
      <p:ext uri="{BB962C8B-B14F-4D97-AF65-F5344CB8AC3E}">
        <p14:creationId xmlns:p14="http://schemas.microsoft.com/office/powerpoint/2010/main" val="392697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0" name="Picture 9" descr="A picture containing floor&#10;&#10;Description automatically generated">
            <a:extLst>
              <a:ext uri="{FF2B5EF4-FFF2-40B4-BE49-F238E27FC236}">
                <a16:creationId xmlns:a16="http://schemas.microsoft.com/office/drawing/2014/main" id="{75FEB3F6-D760-4900-BFEC-8E377FF24567}"/>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58309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81AF5F86-7557-4EB3-B860-8DAC55C23C75}"/>
              </a:ext>
            </a:extLst>
          </p:cNvPr>
          <p:cNvSpPr>
            <a:spLocks noGrp="1"/>
          </p:cNvSpPr>
          <p:nvPr>
            <p:ph type="pic" sz="quarter" idx="11"/>
          </p:nvPr>
        </p:nvSpPr>
        <p:spPr>
          <a:xfrm>
            <a:off x="2399232" y="0"/>
            <a:ext cx="6744768" cy="5143500"/>
          </a:xfrm>
          <a:custGeom>
            <a:avLst/>
            <a:gdLst>
              <a:gd name="connsiteX0" fmla="*/ 7067804 w 8993024"/>
              <a:gd name="connsiteY0" fmla="*/ 2668882 h 6858000"/>
              <a:gd name="connsiteX1" fmla="*/ 6825995 w 8993024"/>
              <a:gd name="connsiteY1" fmla="*/ 3007187 h 6858000"/>
              <a:gd name="connsiteX2" fmla="*/ 7427808 w 8993024"/>
              <a:gd name="connsiteY2" fmla="*/ 3428285 h 6858000"/>
              <a:gd name="connsiteX3" fmla="*/ 6824567 w 8993024"/>
              <a:gd name="connsiteY3" fmla="*/ 3850809 h 6858000"/>
              <a:gd name="connsiteX4" fmla="*/ 7064950 w 8993024"/>
              <a:gd name="connsiteY4" fmla="*/ 4189115 h 6858000"/>
              <a:gd name="connsiteX5" fmla="*/ 8153237 w 8993024"/>
              <a:gd name="connsiteY5" fmla="*/ 3428285 h 6858000"/>
              <a:gd name="connsiteX6" fmla="*/ 13151 w 8993024"/>
              <a:gd name="connsiteY6" fmla="*/ 0 h 6858000"/>
              <a:gd name="connsiteX7" fmla="*/ 6458768 w 8993024"/>
              <a:gd name="connsiteY7" fmla="*/ 0 h 6858000"/>
              <a:gd name="connsiteX8" fmla="*/ 8993024 w 8993024"/>
              <a:gd name="connsiteY8" fmla="*/ 1773045 h 6858000"/>
              <a:gd name="connsiteX9" fmla="*/ 8993024 w 8993024"/>
              <a:gd name="connsiteY9" fmla="*/ 5071039 h 6858000"/>
              <a:gd name="connsiteX10" fmla="*/ 6436968 w 8993024"/>
              <a:gd name="connsiteY10" fmla="*/ 6858000 h 6858000"/>
              <a:gd name="connsiteX11" fmla="*/ 0 w 8993024"/>
              <a:gd name="connsiteY11" fmla="*/ 6858000 h 6858000"/>
              <a:gd name="connsiteX12" fmla="*/ 4113308 w 8993024"/>
              <a:gd name="connsiteY12" fmla="*/ 3976936 h 6858000"/>
              <a:gd name="connsiteX13" fmla="*/ 3939451 w 8993024"/>
              <a:gd name="connsiteY13" fmla="*/ 4454621 h 6858000"/>
              <a:gd name="connsiteX14" fmla="*/ 4330572 w 8993024"/>
              <a:gd name="connsiteY14" fmla="*/ 4597366 h 6858000"/>
              <a:gd name="connsiteX15" fmla="*/ 4708157 w 8993024"/>
              <a:gd name="connsiteY15" fmla="*/ 3560289 h 6858000"/>
              <a:gd name="connsiteX16" fmla="*/ 4904654 w 8993024"/>
              <a:gd name="connsiteY16" fmla="*/ 3422658 h 6858000"/>
              <a:gd name="connsiteX17" fmla="*/ 4787988 w 8993024"/>
              <a:gd name="connsiteY17" fmla="*/ 3341024 h 6858000"/>
              <a:gd name="connsiteX18" fmla="*/ 5129372 w 8993024"/>
              <a:gd name="connsiteY18" fmla="*/ 2403378 h 6858000"/>
              <a:gd name="connsiteX19" fmla="*/ 4737966 w 8993024"/>
              <a:gd name="connsiteY19" fmla="*/ 2260633 h 6858000"/>
              <a:gd name="connsiteX20" fmla="*/ 4434717 w 8993024"/>
              <a:gd name="connsiteY20" fmla="*/ 30938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024" h="6858000">
                <a:moveTo>
                  <a:pt x="7067804" y="2668882"/>
                </a:moveTo>
                <a:lnTo>
                  <a:pt x="6825995" y="3007187"/>
                </a:lnTo>
                <a:lnTo>
                  <a:pt x="7427808" y="3428285"/>
                </a:lnTo>
                <a:lnTo>
                  <a:pt x="6824567" y="3850809"/>
                </a:lnTo>
                <a:lnTo>
                  <a:pt x="7064950" y="4189115"/>
                </a:lnTo>
                <a:lnTo>
                  <a:pt x="8153237" y="3428285"/>
                </a:lnTo>
                <a:close/>
                <a:moveTo>
                  <a:pt x="13151" y="0"/>
                </a:moveTo>
                <a:lnTo>
                  <a:pt x="6458768" y="0"/>
                </a:lnTo>
                <a:lnTo>
                  <a:pt x="8993024" y="1773045"/>
                </a:lnTo>
                <a:lnTo>
                  <a:pt x="8993024" y="5071039"/>
                </a:lnTo>
                <a:lnTo>
                  <a:pt x="6436968" y="6858000"/>
                </a:lnTo>
                <a:lnTo>
                  <a:pt x="0" y="6858000"/>
                </a:lnTo>
                <a:lnTo>
                  <a:pt x="4113308" y="3976936"/>
                </a:lnTo>
                <a:lnTo>
                  <a:pt x="3939451" y="4454621"/>
                </a:lnTo>
                <a:lnTo>
                  <a:pt x="4330572" y="4597366"/>
                </a:lnTo>
                <a:lnTo>
                  <a:pt x="4708157" y="3560289"/>
                </a:lnTo>
                <a:lnTo>
                  <a:pt x="4904654" y="3422658"/>
                </a:lnTo>
                <a:lnTo>
                  <a:pt x="4787988" y="3341024"/>
                </a:lnTo>
                <a:lnTo>
                  <a:pt x="5129372" y="2403378"/>
                </a:lnTo>
                <a:lnTo>
                  <a:pt x="4737966" y="2260633"/>
                </a:lnTo>
                <a:lnTo>
                  <a:pt x="4434717" y="3093836"/>
                </a:lnTo>
                <a:close/>
              </a:path>
            </a:pathLst>
          </a:custGeom>
          <a:solidFill>
            <a:schemeClr val="bg2"/>
          </a:solidFill>
        </p:spPr>
        <p:txBody>
          <a:bodyPr wrap="square">
            <a:noAutofit/>
          </a:bodyPr>
          <a:lstStyle/>
          <a:p>
            <a:endParaRPr lang="nl-BE"/>
          </a:p>
        </p:txBody>
      </p:sp>
      <p:sp>
        <p:nvSpPr>
          <p:cNvPr id="6" name="Text Placeholder 5">
            <a:extLst>
              <a:ext uri="{FF2B5EF4-FFF2-40B4-BE49-F238E27FC236}">
                <a16:creationId xmlns:a16="http://schemas.microsoft.com/office/drawing/2014/main" id="{986D4B86-8480-40A8-8A0F-71E1A4A7D5CF}"/>
              </a:ext>
            </a:extLst>
          </p:cNvPr>
          <p:cNvSpPr>
            <a:spLocks noGrp="1"/>
          </p:cNvSpPr>
          <p:nvPr>
            <p:ph type="body" sz="quarter" idx="12" hasCustomPrompt="1"/>
          </p:nvPr>
        </p:nvSpPr>
        <p:spPr>
          <a:xfrm>
            <a:off x="4572000" y="4176199"/>
            <a:ext cx="2589300" cy="650700"/>
          </a:xfrm>
          <a:blipFill>
            <a:blip r:embed="rId2" cstate="screen">
              <a:extLst>
                <a:ext uri="{28A0092B-C50C-407E-A947-70E740481C1C}">
                  <a14:useLocalDpi xmlns:a14="http://schemas.microsoft.com/office/drawing/2010/main"/>
                </a:ext>
              </a:extLst>
            </a:blip>
            <a:stretch>
              <a:fillRect/>
            </a:stretch>
          </a:blipFill>
        </p:spPr>
        <p:txBody>
          <a:bodyPr/>
          <a:lstStyle/>
          <a:p>
            <a:pPr lvl="0"/>
            <a:r>
              <a:rPr lang="nl-BE"/>
              <a:t> </a:t>
            </a:r>
          </a:p>
        </p:txBody>
      </p:sp>
      <p:sp>
        <p:nvSpPr>
          <p:cNvPr id="2" name="Titel 1">
            <a:extLst>
              <a:ext uri="{FF2B5EF4-FFF2-40B4-BE49-F238E27FC236}">
                <a16:creationId xmlns:a16="http://schemas.microsoft.com/office/drawing/2014/main" id="{5BD7A1FC-C9B7-4EF4-8B3E-1788213793E2}"/>
              </a:ext>
            </a:extLst>
          </p:cNvPr>
          <p:cNvSpPr>
            <a:spLocks noGrp="1"/>
          </p:cNvSpPr>
          <p:nvPr userDrawn="1">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userDrawn="1">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userDrawn="1">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grpSp>
        <p:nvGrpSpPr>
          <p:cNvPr id="19" name="Group 18">
            <a:extLst>
              <a:ext uri="{FF2B5EF4-FFF2-40B4-BE49-F238E27FC236}">
                <a16:creationId xmlns:a16="http://schemas.microsoft.com/office/drawing/2014/main" id="{FCF89028-B8A9-432B-AEE4-522BF6615467}"/>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20" name="Freeform: Shape 19">
              <a:extLst>
                <a:ext uri="{FF2B5EF4-FFF2-40B4-BE49-F238E27FC236}">
                  <a16:creationId xmlns:a16="http://schemas.microsoft.com/office/drawing/2014/main" id="{3944ABF9-A922-41DB-B40E-FBED7DDC28D8}"/>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sp>
          <p:nvSpPr>
            <p:cNvPr id="21" name="Freeform: Shape 20">
              <a:extLst>
                <a:ext uri="{FF2B5EF4-FFF2-40B4-BE49-F238E27FC236}">
                  <a16:creationId xmlns:a16="http://schemas.microsoft.com/office/drawing/2014/main" id="{8BDB72BE-4888-426D-ADA2-4D09ADA71B98}"/>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grpSp>
    </p:spTree>
    <p:extLst>
      <p:ext uri="{BB962C8B-B14F-4D97-AF65-F5344CB8AC3E}">
        <p14:creationId xmlns:p14="http://schemas.microsoft.com/office/powerpoint/2010/main" val="427134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188695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lnSpc>
                <a:spcPct val="100000"/>
              </a:lnSpc>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Tree>
    <p:extLst>
      <p:ext uri="{BB962C8B-B14F-4D97-AF65-F5344CB8AC3E}">
        <p14:creationId xmlns:p14="http://schemas.microsoft.com/office/powerpoint/2010/main" val="167102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lnSpc>
                <a:spcPct val="100000"/>
              </a:lnSpc>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83136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5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5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37389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2449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25720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35512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45844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2900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84872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349088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124991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6798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_01">
  <p:cSld name="Quote_01">
    <p:spTree>
      <p:nvGrpSpPr>
        <p:cNvPr id="1" name="Shape 28"/>
        <p:cNvGrpSpPr/>
        <p:nvPr/>
      </p:nvGrpSpPr>
      <p:grpSpPr>
        <a:xfrm>
          <a:off x="0" y="0"/>
          <a:ext cx="0" cy="0"/>
          <a:chOff x="0" y="0"/>
          <a:chExt cx="0" cy="0"/>
        </a:xfrm>
      </p:grpSpPr>
      <p:sp>
        <p:nvSpPr>
          <p:cNvPr id="29" name="Google Shape;29;g27682c75e5e_0_236"/>
          <p:cNvSpPr/>
          <p:nvPr/>
        </p:nvSpPr>
        <p:spPr>
          <a:xfrm>
            <a:off x="1330287" y="1404650"/>
            <a:ext cx="7813800" cy="20373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0" name="Google Shape;30;g27682c75e5e_0_236"/>
          <p:cNvSpPr txBox="1">
            <a:spLocks noGrp="1"/>
          </p:cNvSpPr>
          <p:nvPr>
            <p:ph type="body" idx="1"/>
          </p:nvPr>
        </p:nvSpPr>
        <p:spPr>
          <a:xfrm>
            <a:off x="1611217" y="1644268"/>
            <a:ext cx="7251900" cy="1578300"/>
          </a:xfrm>
          <a:prstGeom prst="rect">
            <a:avLst/>
          </a:prstGeom>
          <a:noFill/>
          <a:ln>
            <a:noFill/>
          </a:ln>
        </p:spPr>
        <p:txBody>
          <a:bodyPr spcFirstLastPara="1" wrap="square" lIns="68575" tIns="34275" rIns="68575" bIns="34275" anchor="ctr" anchorCtr="0">
            <a:normAutofit/>
          </a:bodyPr>
          <a:lstStyle>
            <a:lvl1pPr marL="457200" marR="0" lvl="0" indent="-228600" algn="l">
              <a:lnSpc>
                <a:spcPct val="90000"/>
              </a:lnSpc>
              <a:spcBef>
                <a:spcPts val="800"/>
              </a:spcBef>
              <a:spcAft>
                <a:spcPts val="0"/>
              </a:spcAft>
              <a:buClr>
                <a:schemeClr val="accent2"/>
              </a:buClr>
              <a:buSzPts val="3300"/>
              <a:buFont typeface="Arial"/>
              <a:buNone/>
              <a:defRPr sz="3300" b="1">
                <a:solidFill>
                  <a:schemeClr val="accent2"/>
                </a:solidFill>
                <a:latin typeface="Calibri"/>
                <a:ea typeface="Calibri"/>
                <a:cs typeface="Calibri"/>
                <a:sym typeface="Calibri"/>
              </a:defRPr>
            </a:lvl1pPr>
            <a:lvl2pPr marL="914400" lvl="1" indent="-228600" algn="l">
              <a:lnSpc>
                <a:spcPct val="90000"/>
              </a:lnSpc>
              <a:spcBef>
                <a:spcPts val="400"/>
              </a:spcBef>
              <a:spcAft>
                <a:spcPts val="0"/>
              </a:spcAft>
              <a:buSzPts val="900"/>
              <a:buNone/>
              <a:defRPr sz="1500">
                <a:solidFill>
                  <a:srgbClr val="8E8E8E"/>
                </a:solidFill>
              </a:defRPr>
            </a:lvl2pPr>
            <a:lvl3pPr marL="1371600" lvl="2" indent="-228600" algn="l">
              <a:lnSpc>
                <a:spcPct val="90000"/>
              </a:lnSpc>
              <a:spcBef>
                <a:spcPts val="400"/>
              </a:spcBef>
              <a:spcAft>
                <a:spcPts val="0"/>
              </a:spcAft>
              <a:buSzPts val="800"/>
              <a:buNone/>
              <a:defRPr sz="1400">
                <a:solidFill>
                  <a:srgbClr val="8E8E8E"/>
                </a:solidFill>
              </a:defRPr>
            </a:lvl3pPr>
            <a:lvl4pPr marL="1828800" lvl="3" indent="-228600" algn="l">
              <a:lnSpc>
                <a:spcPct val="90000"/>
              </a:lnSpc>
              <a:spcBef>
                <a:spcPts val="400"/>
              </a:spcBef>
              <a:spcAft>
                <a:spcPts val="0"/>
              </a:spcAft>
              <a:buSzPts val="700"/>
              <a:buNone/>
              <a:defRPr sz="1200">
                <a:solidFill>
                  <a:srgbClr val="8E8E8E"/>
                </a:solidFill>
              </a:defRPr>
            </a:lvl4pPr>
            <a:lvl5pPr marL="2286000" lvl="4" indent="-228600" algn="l">
              <a:lnSpc>
                <a:spcPct val="90000"/>
              </a:lnSpc>
              <a:spcBef>
                <a:spcPts val="400"/>
              </a:spcBef>
              <a:spcAft>
                <a:spcPts val="0"/>
              </a:spcAft>
              <a:buSzPts val="700"/>
              <a:buNone/>
              <a:defRPr sz="1200">
                <a:solidFill>
                  <a:srgbClr val="8E8E8E"/>
                </a:solidFill>
              </a:defRPr>
            </a:lvl5pPr>
            <a:lvl6pPr marL="2743200" lvl="5" indent="-228600" algn="l">
              <a:lnSpc>
                <a:spcPct val="90000"/>
              </a:lnSpc>
              <a:spcBef>
                <a:spcPts val="400"/>
              </a:spcBef>
              <a:spcAft>
                <a:spcPts val="0"/>
              </a:spcAft>
              <a:buClr>
                <a:srgbClr val="8E8E8E"/>
              </a:buClr>
              <a:buSzPts val="1200"/>
              <a:buNone/>
              <a:defRPr sz="1200">
                <a:solidFill>
                  <a:srgbClr val="8E8E8E"/>
                </a:solidFill>
              </a:defRPr>
            </a:lvl6pPr>
            <a:lvl7pPr marL="3200400" lvl="6" indent="-228600" algn="l">
              <a:lnSpc>
                <a:spcPct val="90000"/>
              </a:lnSpc>
              <a:spcBef>
                <a:spcPts val="400"/>
              </a:spcBef>
              <a:spcAft>
                <a:spcPts val="0"/>
              </a:spcAft>
              <a:buClr>
                <a:srgbClr val="8E8E8E"/>
              </a:buClr>
              <a:buSzPts val="1200"/>
              <a:buNone/>
              <a:defRPr sz="1200">
                <a:solidFill>
                  <a:srgbClr val="8E8E8E"/>
                </a:solidFill>
              </a:defRPr>
            </a:lvl7pPr>
            <a:lvl8pPr marL="3657600" lvl="7" indent="-228600" algn="l">
              <a:lnSpc>
                <a:spcPct val="90000"/>
              </a:lnSpc>
              <a:spcBef>
                <a:spcPts val="400"/>
              </a:spcBef>
              <a:spcAft>
                <a:spcPts val="0"/>
              </a:spcAft>
              <a:buClr>
                <a:srgbClr val="8E8E8E"/>
              </a:buClr>
              <a:buSzPts val="1200"/>
              <a:buNone/>
              <a:defRPr sz="1200">
                <a:solidFill>
                  <a:srgbClr val="8E8E8E"/>
                </a:solidFill>
              </a:defRPr>
            </a:lvl8pPr>
            <a:lvl9pPr marL="4114800" lvl="8" indent="-228600" algn="l">
              <a:lnSpc>
                <a:spcPct val="90000"/>
              </a:lnSpc>
              <a:spcBef>
                <a:spcPts val="400"/>
              </a:spcBef>
              <a:spcAft>
                <a:spcPts val="0"/>
              </a:spcAft>
              <a:buClr>
                <a:srgbClr val="8E8E8E"/>
              </a:buClr>
              <a:buSzPts val="1200"/>
              <a:buNone/>
              <a:defRPr sz="1200">
                <a:solidFill>
                  <a:srgbClr val="8E8E8E"/>
                </a:solidFill>
              </a:defRPr>
            </a:lvl9pPr>
          </a:lstStyle>
          <a:p>
            <a:endParaRPr/>
          </a:p>
        </p:txBody>
      </p:sp>
      <p:sp>
        <p:nvSpPr>
          <p:cNvPr id="31" name="Google Shape;31;g27682c75e5e_0_236"/>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Clr>
                <a:srgbClr val="8E8E8E"/>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32" name="Google Shape;32;g27682c75e5e_0_236"/>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3" name="Google Shape;33;g27682c75e5e_0_236"/>
          <p:cNvSpPr txBox="1"/>
          <p:nvPr/>
        </p:nvSpPr>
        <p:spPr>
          <a:xfrm>
            <a:off x="150943" y="313266"/>
            <a:ext cx="1460400" cy="3532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22500"/>
              <a:buFont typeface="Calibri"/>
              <a:buNone/>
            </a:pPr>
            <a:r>
              <a:rPr lang="en-GB" sz="22500" b="0" i="0" u="none" strike="noStrike" cap="none">
                <a:solidFill>
                  <a:schemeClr val="dk1"/>
                </a:solidFill>
                <a:latin typeface="Calibri"/>
                <a:ea typeface="Calibri"/>
                <a:cs typeface="Calibri"/>
                <a:sym typeface="Calibri"/>
              </a:rPr>
              <a:t>“ </a:t>
            </a:r>
            <a:endParaRPr sz="225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370113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42116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lnSpc>
                <a:spcPct val="100000"/>
              </a:lnSpc>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94401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Flanders Art Sans" panose="00000500000000000000" pitchFamily="50"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350">
              <a:solidFill>
                <a:schemeClr val="tx1"/>
              </a:solidFill>
            </a:endParaRPr>
          </a:p>
        </p:txBody>
      </p:sp>
    </p:spTree>
    <p:extLst>
      <p:ext uri="{BB962C8B-B14F-4D97-AF65-F5344CB8AC3E}">
        <p14:creationId xmlns:p14="http://schemas.microsoft.com/office/powerpoint/2010/main" val="263504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lnSpc>
                <a:spcPct val="100000"/>
              </a:lnSpc>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39625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350"/>
          </a:p>
        </p:txBody>
      </p:sp>
    </p:spTree>
    <p:extLst>
      <p:ext uri="{BB962C8B-B14F-4D97-AF65-F5344CB8AC3E}">
        <p14:creationId xmlns:p14="http://schemas.microsoft.com/office/powerpoint/2010/main" val="120060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78AA4E71-19A2-489E-A860-0F722BD39634}"/>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164725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B578C3A-70B1-4CC3-B6DF-285E946033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401" y="0"/>
            <a:ext cx="8991600" cy="5143500"/>
          </a:xfrm>
          <a:prstGeom prst="rect">
            <a:avLst/>
          </a:prstGeom>
        </p:spPr>
      </p:pic>
      <p:sp>
        <p:nvSpPr>
          <p:cNvPr id="2" name="Title 1">
            <a:extLst>
              <a:ext uri="{FF2B5EF4-FFF2-40B4-BE49-F238E27FC236}">
                <a16:creationId xmlns:a16="http://schemas.microsoft.com/office/drawing/2014/main" id="{254BF960-82A5-4285-8E8D-3D38ABFF4350}"/>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2D42BFD9-E786-4CE8-B808-F14E6DDBFF8F}"/>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0A744FAA-B041-4107-9B51-26A8D1A19D29}"/>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14" name="Rechthoek 6">
            <a:extLst>
              <a:ext uri="{FF2B5EF4-FFF2-40B4-BE49-F238E27FC236}">
                <a16:creationId xmlns:a16="http://schemas.microsoft.com/office/drawing/2014/main" id="{18BD1D03-02DC-41F4-B683-DD75602FC23A}"/>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Text Placeholder 8">
            <a:extLst>
              <a:ext uri="{FF2B5EF4-FFF2-40B4-BE49-F238E27FC236}">
                <a16:creationId xmlns:a16="http://schemas.microsoft.com/office/drawing/2014/main" id="{097A97DD-ACFA-4032-B2B4-DE6E6DE74FF6}"/>
              </a:ext>
            </a:extLst>
          </p:cNvPr>
          <p:cNvSpPr>
            <a:spLocks noGrp="1"/>
          </p:cNvSpPr>
          <p:nvPr>
            <p:ph type="body" sz="quarter" idx="12"/>
          </p:nvPr>
        </p:nvSpPr>
        <p:spPr>
          <a:xfrm>
            <a:off x="628650" y="1194198"/>
            <a:ext cx="7885510" cy="3456385"/>
          </a:xfrm>
        </p:spPr>
        <p:txBody>
          <a:bodyPr numCol="2" spcCol="720000"/>
          <a:lstStyle>
            <a:lvl1pPr marL="310500" indent="-310500">
              <a:spcBef>
                <a:spcPts val="1800"/>
              </a:spcBef>
              <a:buClr>
                <a:schemeClr val="accent4"/>
              </a:buClr>
              <a:buSzPct val="100000"/>
              <a:buFont typeface="+mj-lt"/>
              <a:buAutoNum type="arabicPeriod"/>
              <a:defRPr sz="2100" b="1">
                <a:latin typeface="+mj-lt"/>
              </a:defRPr>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46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jdslij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DF5271-02F7-4C8C-AC86-45A1A87C4A62}"/>
              </a:ext>
            </a:extLst>
          </p:cNvPr>
          <p:cNvSpPr/>
          <p:nvPr userDrawn="1"/>
        </p:nvSpPr>
        <p:spPr>
          <a:xfrm>
            <a:off x="628650" y="1194199"/>
            <a:ext cx="7885510" cy="34563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b="1">
              <a:solidFill>
                <a:schemeClr val="tx1"/>
              </a:solidFill>
              <a:latin typeface="+mj-lt"/>
            </a:endParaRPr>
          </a:p>
        </p:txBody>
      </p:sp>
      <p:sp>
        <p:nvSpPr>
          <p:cNvPr id="2" name="Title 1">
            <a:extLst>
              <a:ext uri="{FF2B5EF4-FFF2-40B4-BE49-F238E27FC236}">
                <a16:creationId xmlns:a16="http://schemas.microsoft.com/office/drawing/2014/main" id="{64A222AB-A6A7-4BBD-AC26-A44C50272742}"/>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326B1B38-DEA4-4A55-809D-15E9FB606827}"/>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7F30AB6F-A9C9-4374-960A-E309A5EFDE7C}"/>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12" name="SmartArt Placeholder 11">
            <a:extLst>
              <a:ext uri="{FF2B5EF4-FFF2-40B4-BE49-F238E27FC236}">
                <a16:creationId xmlns:a16="http://schemas.microsoft.com/office/drawing/2014/main" id="{CA428AEB-76E8-4F1F-A696-CC90A0005457}"/>
              </a:ext>
            </a:extLst>
          </p:cNvPr>
          <p:cNvSpPr>
            <a:spLocks noGrp="1"/>
          </p:cNvSpPr>
          <p:nvPr>
            <p:ph type="dgm" sz="quarter" idx="12"/>
          </p:nvPr>
        </p:nvSpPr>
        <p:spPr>
          <a:xfrm>
            <a:off x="1795806" y="1484051"/>
            <a:ext cx="6575196" cy="216000"/>
          </a:xfrm>
        </p:spPr>
        <p:txBody>
          <a:bodyPr/>
          <a:lstStyle/>
          <a:p>
            <a:endParaRPr lang="nl-BE"/>
          </a:p>
        </p:txBody>
      </p:sp>
      <p:sp>
        <p:nvSpPr>
          <p:cNvPr id="15" name="Table Placeholder 14">
            <a:extLst>
              <a:ext uri="{FF2B5EF4-FFF2-40B4-BE49-F238E27FC236}">
                <a16:creationId xmlns:a16="http://schemas.microsoft.com/office/drawing/2014/main" id="{B6F23DDE-9419-4249-A153-DC47F37D8CEF}"/>
              </a:ext>
            </a:extLst>
          </p:cNvPr>
          <p:cNvSpPr>
            <a:spLocks noGrp="1"/>
          </p:cNvSpPr>
          <p:nvPr>
            <p:ph type="tbl" sz="quarter" idx="13"/>
          </p:nvPr>
        </p:nvSpPr>
        <p:spPr>
          <a:xfrm>
            <a:off x="721755" y="1770754"/>
            <a:ext cx="7700491" cy="2792454"/>
          </a:xfrm>
        </p:spPr>
        <p:txBody>
          <a:bodyPr/>
          <a:lstStyle/>
          <a:p>
            <a:endParaRPr lang="nl-BE"/>
          </a:p>
        </p:txBody>
      </p:sp>
      <p:sp>
        <p:nvSpPr>
          <p:cNvPr id="17" name="Text Placeholder 16">
            <a:extLst>
              <a:ext uri="{FF2B5EF4-FFF2-40B4-BE49-F238E27FC236}">
                <a16:creationId xmlns:a16="http://schemas.microsoft.com/office/drawing/2014/main" id="{141A74B6-DD02-4BC3-A81B-F28A17EBC5C5}"/>
              </a:ext>
            </a:extLst>
          </p:cNvPr>
          <p:cNvSpPr>
            <a:spLocks noGrp="1"/>
          </p:cNvSpPr>
          <p:nvPr>
            <p:ph type="body" sz="quarter" idx="14"/>
          </p:nvPr>
        </p:nvSpPr>
        <p:spPr>
          <a:xfrm>
            <a:off x="1795806" y="2130635"/>
            <a:ext cx="797718" cy="216000"/>
          </a:xfrm>
          <a:prstGeom prst="roundRect">
            <a:avLst>
              <a:gd name="adj" fmla="val 9167"/>
            </a:avLst>
          </a:prstGeom>
          <a:solidFill>
            <a:schemeClr val="accent4"/>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37" name="Text Placeholder 16">
            <a:extLst>
              <a:ext uri="{FF2B5EF4-FFF2-40B4-BE49-F238E27FC236}">
                <a16:creationId xmlns:a16="http://schemas.microsoft.com/office/drawing/2014/main" id="{388766CC-1C6B-4250-BC09-5F5E195A8701}"/>
              </a:ext>
            </a:extLst>
          </p:cNvPr>
          <p:cNvSpPr>
            <a:spLocks noGrp="1"/>
          </p:cNvSpPr>
          <p:nvPr>
            <p:ph type="body" sz="quarter" idx="15"/>
          </p:nvPr>
        </p:nvSpPr>
        <p:spPr>
          <a:xfrm>
            <a:off x="1795806" y="3081454"/>
            <a:ext cx="797718" cy="216000"/>
          </a:xfrm>
          <a:prstGeom prst="roundRect">
            <a:avLst>
              <a:gd name="adj" fmla="val 9167"/>
            </a:avLst>
          </a:prstGeom>
          <a:solidFill>
            <a:schemeClr val="accent2"/>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38" name="Text Placeholder 16">
            <a:extLst>
              <a:ext uri="{FF2B5EF4-FFF2-40B4-BE49-F238E27FC236}">
                <a16:creationId xmlns:a16="http://schemas.microsoft.com/office/drawing/2014/main" id="{8441DAEC-D24A-4E24-A402-1CC471080885}"/>
              </a:ext>
            </a:extLst>
          </p:cNvPr>
          <p:cNvSpPr>
            <a:spLocks noGrp="1"/>
          </p:cNvSpPr>
          <p:nvPr>
            <p:ph type="body" sz="quarter" idx="16"/>
          </p:nvPr>
        </p:nvSpPr>
        <p:spPr>
          <a:xfrm>
            <a:off x="1795806" y="4004854"/>
            <a:ext cx="797718" cy="216000"/>
          </a:xfrm>
          <a:prstGeom prst="roundRect">
            <a:avLst>
              <a:gd name="adj" fmla="val 9167"/>
            </a:avLst>
          </a:prstGeom>
          <a:solidFill>
            <a:schemeClr val="accent1"/>
          </a:solidFill>
        </p:spPr>
        <p:txBody>
          <a:bodyPr wrap="square" lIns="72000" tIns="72000" rIns="72000" bIns="72000" anchor="ctr">
            <a:noAutofit/>
          </a:bodyPr>
          <a:lstStyle>
            <a:lvl1pPr algn="ctr">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42" name="Text Placeholder 41">
            <a:extLst>
              <a:ext uri="{FF2B5EF4-FFF2-40B4-BE49-F238E27FC236}">
                <a16:creationId xmlns:a16="http://schemas.microsoft.com/office/drawing/2014/main" id="{C6C7B9BF-9096-4141-900E-0C07FD04B63E}"/>
              </a:ext>
            </a:extLst>
          </p:cNvPr>
          <p:cNvSpPr>
            <a:spLocks noGrp="1" noChangeAspect="1"/>
          </p:cNvSpPr>
          <p:nvPr>
            <p:ph type="body" sz="quarter" idx="17"/>
          </p:nvPr>
        </p:nvSpPr>
        <p:spPr>
          <a:xfrm>
            <a:off x="3667575" y="1854811"/>
            <a:ext cx="670917" cy="767648"/>
          </a:xfrm>
          <a:custGeom>
            <a:avLst/>
            <a:gdLst>
              <a:gd name="connsiteX0" fmla="*/ 162767 w 889104"/>
              <a:gd name="connsiteY0" fmla="*/ 0 h 1017292"/>
              <a:gd name="connsiteX1" fmla="*/ 889104 w 889104"/>
              <a:gd name="connsiteY1" fmla="*/ 508168 h 1017292"/>
              <a:gd name="connsiteX2" fmla="*/ 160857 w 889104"/>
              <a:gd name="connsiteY2" fmla="*/ 1017292 h 1017292"/>
              <a:gd name="connsiteX3" fmla="*/ 0 w 889104"/>
              <a:gd name="connsiteY3" fmla="*/ 790908 h 1017292"/>
              <a:gd name="connsiteX4" fmla="*/ 403670 w 889104"/>
              <a:gd name="connsiteY4" fmla="*/ 508168 h 1017292"/>
              <a:gd name="connsiteX5" fmla="*/ 956 w 889104"/>
              <a:gd name="connsiteY5" fmla="*/ 226383 h 101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104" h="1017292">
                <a:moveTo>
                  <a:pt x="162767" y="0"/>
                </a:moveTo>
                <a:lnTo>
                  <a:pt x="889104" y="508168"/>
                </a:lnTo>
                <a:lnTo>
                  <a:pt x="160857" y="1017292"/>
                </a:lnTo>
                <a:lnTo>
                  <a:pt x="0" y="790908"/>
                </a:lnTo>
                <a:lnTo>
                  <a:pt x="403670" y="508168"/>
                </a:lnTo>
                <a:lnTo>
                  <a:pt x="956" y="226383"/>
                </a:lnTo>
                <a:close/>
              </a:path>
            </a:pathLst>
          </a:custGeom>
          <a:solidFill>
            <a:schemeClr val="accent1"/>
          </a:solidFill>
        </p:spPr>
        <p:txBody>
          <a:bodyPr wrap="non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14" name="Text Placeholder 16">
            <a:extLst>
              <a:ext uri="{FF2B5EF4-FFF2-40B4-BE49-F238E27FC236}">
                <a16:creationId xmlns:a16="http://schemas.microsoft.com/office/drawing/2014/main" id="{B6A5EC07-BCB1-49B4-8C03-DA027A35A7EF}"/>
              </a:ext>
            </a:extLst>
          </p:cNvPr>
          <p:cNvSpPr>
            <a:spLocks noGrp="1"/>
          </p:cNvSpPr>
          <p:nvPr>
            <p:ph type="body" sz="quarter" idx="18" hasCustomPrompt="1"/>
          </p:nvPr>
        </p:nvSpPr>
        <p:spPr>
          <a:xfrm>
            <a:off x="1795806" y="1258949"/>
            <a:ext cx="391500" cy="184064"/>
          </a:xfrm>
          <a:prstGeom prst="roundRect">
            <a:avLst>
              <a:gd name="adj" fmla="val 9167"/>
            </a:avLst>
          </a:prstGeom>
          <a:solidFill>
            <a:schemeClr val="accent1"/>
          </a:solidFill>
        </p:spPr>
        <p:txBody>
          <a:bodyPr wrap="squar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jaar</a:t>
            </a:r>
            <a:endParaRPr lang="nl-BE"/>
          </a:p>
        </p:txBody>
      </p:sp>
    </p:spTree>
    <p:extLst>
      <p:ext uri="{BB962C8B-B14F-4D97-AF65-F5344CB8AC3E}">
        <p14:creationId xmlns:p14="http://schemas.microsoft.com/office/powerpoint/2010/main" val="327644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2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997841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34"/>
        <p:cNvGrpSpPr/>
        <p:nvPr/>
      </p:nvGrpSpPr>
      <p:grpSpPr>
        <a:xfrm>
          <a:off x="0" y="0"/>
          <a:ext cx="0" cy="0"/>
          <a:chOff x="0" y="0"/>
          <a:chExt cx="0" cy="0"/>
        </a:xfrm>
      </p:grpSpPr>
      <p:sp>
        <p:nvSpPr>
          <p:cNvPr id="35" name="Google Shape;35;g1bc886f3315_0_485"/>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 name="Google Shape;36;g1bc886f3315_0_485"/>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 name="Google Shape;37;g1bc886f3315_0_485"/>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g1bc886f3315_0_485"/>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g1bc886f3315_0_485"/>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0" name="Google Shape;40;g1bc886f3315_0_485"/>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lotslide 1">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683ED076-46D5-42D9-91B0-E0C40ECCFCB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endParaRPr lang="en-US"/>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47625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lot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B8AE1-9A59-46A6-B320-FCC9A25927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416021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lide Trefdag">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B90F16B-3555-4DBB-1EE4-A3FEC2BEB9FE}"/>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8619383F-6D40-CE24-B150-C46D0F8FA9BA}"/>
              </a:ext>
            </a:extLst>
          </p:cNvPr>
          <p:cNvSpPr>
            <a:spLocks noGrp="1"/>
          </p:cNvSpPr>
          <p:nvPr>
            <p:ph type="sldNum" sz="quarter" idx="11"/>
          </p:nvPr>
        </p:nvSpPr>
        <p:spPr/>
        <p:txBody>
          <a:bodyPr/>
          <a:lstStyle/>
          <a:p>
            <a:fld id="{1EABE038-A425-4CC0-917A-1DC3ED725B2E}" type="slidenum">
              <a:rPr lang="nl-BE" smtClean="0"/>
              <a:pPr/>
              <a:t>‹#›</a:t>
            </a:fld>
            <a:endParaRPr lang="nl-BE"/>
          </a:p>
        </p:txBody>
      </p:sp>
      <p:pic>
        <p:nvPicPr>
          <p:cNvPr id="2" name="Afbeelding 1">
            <a:extLst>
              <a:ext uri="{FF2B5EF4-FFF2-40B4-BE49-F238E27FC236}">
                <a16:creationId xmlns:a16="http://schemas.microsoft.com/office/drawing/2014/main" id="{8C1B54B3-C5C1-1EBB-BDA5-8A463CA8A6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792" y="448541"/>
            <a:ext cx="8088416" cy="4246418"/>
          </a:xfrm>
          <a:prstGeom prst="rect">
            <a:avLst/>
          </a:prstGeom>
        </p:spPr>
      </p:pic>
    </p:spTree>
    <p:extLst>
      <p:ext uri="{BB962C8B-B14F-4D97-AF65-F5344CB8AC3E}">
        <p14:creationId xmlns:p14="http://schemas.microsoft.com/office/powerpoint/2010/main" val="90375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rgbClr val="FFEB00"/>
        </a:solidFill>
        <a:effectLst/>
      </p:bgPr>
    </p:bg>
    <p:spTree>
      <p:nvGrpSpPr>
        <p:cNvPr id="1" name=""/>
        <p:cNvGrpSpPr/>
        <p:nvPr/>
      </p:nvGrpSpPr>
      <p:grpSpPr>
        <a:xfrm>
          <a:off x="0" y="0"/>
          <a:ext cx="0" cy="0"/>
          <a:chOff x="0" y="0"/>
          <a:chExt cx="0" cy="0"/>
        </a:xfrm>
      </p:grpSpPr>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4" name="TextBox 3">
            <a:extLst>
              <a:ext uri="{FF2B5EF4-FFF2-40B4-BE49-F238E27FC236}">
                <a16:creationId xmlns:a16="http://schemas.microsoft.com/office/drawing/2014/main" id="{B933F217-AF92-E8F1-9BAE-53CB66EABFC7}"/>
              </a:ext>
            </a:extLst>
          </p:cNvPr>
          <p:cNvSpPr txBox="1"/>
          <p:nvPr userDrawn="1"/>
        </p:nvSpPr>
        <p:spPr>
          <a:xfrm>
            <a:off x="2000250" y="3061625"/>
            <a:ext cx="6238101" cy="923330"/>
          </a:xfrm>
          <a:prstGeom prst="rect">
            <a:avLst/>
          </a:prstGeom>
          <a:noFill/>
        </p:spPr>
        <p:txBody>
          <a:bodyPr wrap="square">
            <a:spAutoFit/>
          </a:bodyPr>
          <a:lstStyle/>
          <a:p>
            <a:r>
              <a:rPr lang="nl-NL" sz="1350"/>
              <a:t>Deze presentatie werd opgemaakt door Digitaal Vlaanderen.</a:t>
            </a:r>
          </a:p>
          <a:p>
            <a:r>
              <a:rPr lang="nl-NL" sz="1350"/>
              <a:t>Het is niet toegestaan om de inhoud van deze presentatie in welke vorm en/of op welke wijze dan ook te verspreiden, te publiceren of te hergebruiken zonder nadrukkelijke toestemming van de auteur.</a:t>
            </a:r>
          </a:p>
        </p:txBody>
      </p:sp>
      <p:sp>
        <p:nvSpPr>
          <p:cNvPr id="13" name="Freeform: Shape 12">
            <a:extLst>
              <a:ext uri="{FF2B5EF4-FFF2-40B4-BE49-F238E27FC236}">
                <a16:creationId xmlns:a16="http://schemas.microsoft.com/office/drawing/2014/main" id="{38F03561-D5E3-BED0-D80B-3F242A7DB8AB}"/>
              </a:ext>
            </a:extLst>
          </p:cNvPr>
          <p:cNvSpPr/>
          <p:nvPr/>
        </p:nvSpPr>
        <p:spPr>
          <a:xfrm>
            <a:off x="0" y="2571750"/>
            <a:ext cx="1865353" cy="1879997"/>
          </a:xfrm>
          <a:custGeom>
            <a:avLst/>
            <a:gdLst>
              <a:gd name="connsiteX0" fmla="*/ 643508 w 2487137"/>
              <a:gd name="connsiteY0" fmla="*/ 539308 h 2506662"/>
              <a:gd name="connsiteX1" fmla="*/ 902902 w 2487137"/>
              <a:gd name="connsiteY1" fmla="*/ 902214 h 2506662"/>
              <a:gd name="connsiteX2" fmla="*/ 257325 w 2487137"/>
              <a:gd name="connsiteY2" fmla="*/ 1353934 h 2506662"/>
              <a:gd name="connsiteX3" fmla="*/ 904433 w 2487137"/>
              <a:gd name="connsiteY3" fmla="*/ 1807186 h 2506662"/>
              <a:gd name="connsiteX4" fmla="*/ 646570 w 2487137"/>
              <a:gd name="connsiteY4" fmla="*/ 2170093 h 2506662"/>
              <a:gd name="connsiteX5" fmla="*/ 0 w 2487137"/>
              <a:gd name="connsiteY5" fmla="*/ 1718071 h 2506662"/>
              <a:gd name="connsiteX6" fmla="*/ 0 w 2487137"/>
              <a:gd name="connsiteY6" fmla="*/ 989526 h 2506662"/>
              <a:gd name="connsiteX7" fmla="*/ 2067268 w 2487137"/>
              <a:gd name="connsiteY7" fmla="*/ 0 h 2506662"/>
              <a:gd name="connsiteX8" fmla="*/ 2487137 w 2487137"/>
              <a:gd name="connsiteY8" fmla="*/ 153125 h 2506662"/>
              <a:gd name="connsiteX9" fmla="*/ 1630247 w 2487137"/>
              <a:gd name="connsiteY9" fmla="*/ 2506662 h 2506662"/>
              <a:gd name="connsiteX10" fmla="*/ 1210684 w 2487137"/>
              <a:gd name="connsiteY10" fmla="*/ 2353537 h 25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7137" h="2506662">
                <a:moveTo>
                  <a:pt x="643508" y="539308"/>
                </a:moveTo>
                <a:lnTo>
                  <a:pt x="902902" y="902214"/>
                </a:lnTo>
                <a:lnTo>
                  <a:pt x="257325" y="1353934"/>
                </a:lnTo>
                <a:lnTo>
                  <a:pt x="904433" y="1807186"/>
                </a:lnTo>
                <a:lnTo>
                  <a:pt x="646570" y="2170093"/>
                </a:lnTo>
                <a:lnTo>
                  <a:pt x="0" y="1718071"/>
                </a:lnTo>
                <a:lnTo>
                  <a:pt x="0" y="989526"/>
                </a:lnTo>
                <a:close/>
                <a:moveTo>
                  <a:pt x="2067268" y="0"/>
                </a:moveTo>
                <a:lnTo>
                  <a:pt x="2487137" y="153125"/>
                </a:lnTo>
                <a:lnTo>
                  <a:pt x="1630247" y="2506662"/>
                </a:lnTo>
                <a:lnTo>
                  <a:pt x="1210684" y="2353537"/>
                </a:lnTo>
                <a:close/>
              </a:path>
            </a:pathLst>
          </a:custGeom>
          <a:solidFill>
            <a:schemeClr val="bg1"/>
          </a:solidFill>
          <a:ln w="28210" cap="flat">
            <a:no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4" name="Freeform: Shape 13">
            <a:extLst>
              <a:ext uri="{FF2B5EF4-FFF2-40B4-BE49-F238E27FC236}">
                <a16:creationId xmlns:a16="http://schemas.microsoft.com/office/drawing/2014/main" id="{56F6993A-7F2C-3DA8-AC38-98EECFC131FD}"/>
              </a:ext>
            </a:extLst>
          </p:cNvPr>
          <p:cNvSpPr/>
          <p:nvPr/>
        </p:nvSpPr>
        <p:spPr>
          <a:xfrm>
            <a:off x="8473440" y="2964496"/>
            <a:ext cx="670560" cy="1223090"/>
          </a:xfrm>
          <a:custGeom>
            <a:avLst/>
            <a:gdLst>
              <a:gd name="connsiteX0" fmla="*/ 260925 w 894080"/>
              <a:gd name="connsiteY0" fmla="*/ 0 h 1630786"/>
              <a:gd name="connsiteX1" fmla="*/ 894080 w 894080"/>
              <a:gd name="connsiteY1" fmla="*/ 442975 h 1630786"/>
              <a:gd name="connsiteX2" fmla="*/ 894080 w 894080"/>
              <a:gd name="connsiteY2" fmla="*/ 1186002 h 1630786"/>
              <a:gd name="connsiteX3" fmla="*/ 257864 w 894080"/>
              <a:gd name="connsiteY3" fmla="*/ 1630786 h 1630786"/>
              <a:gd name="connsiteX4" fmla="*/ 0 w 894080"/>
              <a:gd name="connsiteY4" fmla="*/ 1267878 h 1630786"/>
              <a:gd name="connsiteX5" fmla="*/ 647109 w 894080"/>
              <a:gd name="connsiteY5" fmla="*/ 814627 h 1630786"/>
              <a:gd name="connsiteX6" fmla="*/ 1531 w 894080"/>
              <a:gd name="connsiteY6" fmla="*/ 362907 h 163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080" h="1630786">
                <a:moveTo>
                  <a:pt x="260925" y="0"/>
                </a:moveTo>
                <a:lnTo>
                  <a:pt x="894080" y="442975"/>
                </a:lnTo>
                <a:lnTo>
                  <a:pt x="894080" y="1186002"/>
                </a:lnTo>
                <a:lnTo>
                  <a:pt x="257864" y="1630786"/>
                </a:lnTo>
                <a:lnTo>
                  <a:pt x="0" y="1267878"/>
                </a:lnTo>
                <a:lnTo>
                  <a:pt x="647109" y="814627"/>
                </a:lnTo>
                <a:lnTo>
                  <a:pt x="1531" y="362907"/>
                </a:lnTo>
                <a:close/>
              </a:path>
            </a:pathLst>
          </a:custGeom>
          <a:solidFill>
            <a:schemeClr val="bg1"/>
          </a:solidFill>
          <a:ln w="28210" cap="flat">
            <a:no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Tree>
    <p:extLst>
      <p:ext uri="{BB962C8B-B14F-4D97-AF65-F5344CB8AC3E}">
        <p14:creationId xmlns:p14="http://schemas.microsoft.com/office/powerpoint/2010/main" val="287621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4FA21D48-A6BA-4F6D-AABB-7D99643D57E2}"/>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6000" t="8342" r="43477" b="33822"/>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9435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255100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97582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05129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11502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63858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41"/>
        <p:cNvGrpSpPr/>
        <p:nvPr/>
      </p:nvGrpSpPr>
      <p:grpSpPr>
        <a:xfrm>
          <a:off x="0" y="0"/>
          <a:ext cx="0" cy="0"/>
          <a:chOff x="0" y="0"/>
          <a:chExt cx="0" cy="0"/>
        </a:xfrm>
      </p:grpSpPr>
      <p:pic>
        <p:nvPicPr>
          <p:cNvPr id="42" name="Google Shape;42;p43"/>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43" name="Google Shape;43;p43"/>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44" name="Google Shape;44;p43"/>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14716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3410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73351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02396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905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272310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74717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279780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432523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534695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45"/>
        <p:cNvGrpSpPr/>
        <p:nvPr/>
      </p:nvGrpSpPr>
      <p:grpSpPr>
        <a:xfrm>
          <a:off x="0" y="0"/>
          <a:ext cx="0" cy="0"/>
          <a:chOff x="0" y="0"/>
          <a:chExt cx="0" cy="0"/>
        </a:xfrm>
      </p:grpSpPr>
      <p:sp>
        <p:nvSpPr>
          <p:cNvPr id="46" name="Google Shape;46;p4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47" name="Google Shape;47;p4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48" name="Google Shape;48;p4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74821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solidFill>
                <a:schemeClr val="tx1"/>
              </a:solidFill>
            </a:endParaRPr>
          </a:p>
        </p:txBody>
      </p:sp>
    </p:spTree>
    <p:extLst>
      <p:ext uri="{BB962C8B-B14F-4D97-AF65-F5344CB8AC3E}">
        <p14:creationId xmlns:p14="http://schemas.microsoft.com/office/powerpoint/2010/main" val="326910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46189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p>
        </p:txBody>
      </p:sp>
    </p:spTree>
    <p:extLst>
      <p:ext uri="{BB962C8B-B14F-4D97-AF65-F5344CB8AC3E}">
        <p14:creationId xmlns:p14="http://schemas.microsoft.com/office/powerpoint/2010/main" val="133378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78AA4E71-19A2-489E-A860-0F722BD39634}"/>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48982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5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700695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el_01">
    <p:spTree>
      <p:nvGrpSpPr>
        <p:cNvPr id="1" name=""/>
        <p:cNvGrpSpPr/>
        <p:nvPr/>
      </p:nvGrpSpPr>
      <p:grpSpPr>
        <a:xfrm>
          <a:off x="0" y="0"/>
          <a:ext cx="0" cy="0"/>
          <a:chOff x="0" y="0"/>
          <a:chExt cx="0" cy="0"/>
        </a:xfrm>
      </p:grpSpPr>
      <p:pic>
        <p:nvPicPr>
          <p:cNvPr id="5" name="Picture 4" descr="A picture containing floor&#10;&#10;Description automatically generated">
            <a:extLst>
              <a:ext uri="{FF2B5EF4-FFF2-40B4-BE49-F238E27FC236}">
                <a16:creationId xmlns:a16="http://schemas.microsoft.com/office/drawing/2014/main" id="{2A69FAB9-AE2B-436D-9041-8A2741DF9B7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9365" t="5863" r="8524" b="32368"/>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endParaRPr lang="en-US"/>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80864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el_01">
    <p:spTree>
      <p:nvGrpSpPr>
        <p:cNvPr id="1" name=""/>
        <p:cNvGrpSpPr/>
        <p:nvPr/>
      </p:nvGrpSpPr>
      <p:grpSpPr>
        <a:xfrm>
          <a:off x="0" y="0"/>
          <a:ext cx="0" cy="0"/>
          <a:chOff x="0" y="0"/>
          <a:chExt cx="0" cy="0"/>
        </a:xfrm>
      </p:grpSpPr>
      <p:pic>
        <p:nvPicPr>
          <p:cNvPr id="4" name="Picture 3" descr="A group of people walking&#10;&#10;Description automatically generated with low confidence">
            <a:extLst>
              <a:ext uri="{FF2B5EF4-FFF2-40B4-BE49-F238E27FC236}">
                <a16:creationId xmlns:a16="http://schemas.microsoft.com/office/drawing/2014/main" id="{F18B8AE1-9A59-46A6-B320-FCC9A259273D}"/>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144" t="7785" r="1" b="8137"/>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24590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7"/>
            <a:ext cx="7886700" cy="3223397"/>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8652" y="931164"/>
            <a:ext cx="7886699" cy="348478"/>
          </a:xfrm>
        </p:spPr>
        <p:txBody>
          <a:bodyPr anchor="ctr"/>
          <a:lstStyle>
            <a:lvl1pPr>
              <a:defRPr sz="1800" b="1" u="none"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150080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noAutofit/>
          </a:bodyPr>
          <a:lstStyle>
            <a:lvl1pPr>
              <a:defRPr b="1">
                <a:latin typeface="FlandersArtSans-Bold" panose="00000500000000000000" pitchFamily="50" charset="0"/>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Tree>
    <p:extLst>
      <p:ext uri="{BB962C8B-B14F-4D97-AF65-F5344CB8AC3E}">
        <p14:creationId xmlns:p14="http://schemas.microsoft.com/office/powerpoint/2010/main" val="14794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49"/>
        <p:cNvGrpSpPr/>
        <p:nvPr/>
      </p:nvGrpSpPr>
      <p:grpSpPr>
        <a:xfrm>
          <a:off x="0" y="0"/>
          <a:ext cx="0" cy="0"/>
          <a:chOff x="0" y="0"/>
          <a:chExt cx="0" cy="0"/>
        </a:xfrm>
      </p:grpSpPr>
      <p:pic>
        <p:nvPicPr>
          <p:cNvPr id="50" name="Google Shape;50;p47"/>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51" name="Google Shape;51;p47"/>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 name="Google Shape;52;p47"/>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47"/>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Algemeen">
  <p:cSld name="Algemeen">
    <p:spTree>
      <p:nvGrpSpPr>
        <p:cNvPr id="1" name="Shape 12"/>
        <p:cNvGrpSpPr/>
        <p:nvPr/>
      </p:nvGrpSpPr>
      <p:grpSpPr>
        <a:xfrm>
          <a:off x="0" y="0"/>
          <a:ext cx="0" cy="0"/>
          <a:chOff x="0" y="0"/>
          <a:chExt cx="0" cy="0"/>
        </a:xfrm>
      </p:grpSpPr>
      <p:sp>
        <p:nvSpPr>
          <p:cNvPr id="13" name="Google Shape;13;p10"/>
          <p:cNvSpPr txBox="1">
            <a:spLocks noGrp="1"/>
          </p:cNvSpPr>
          <p:nvPr>
            <p:ph type="body" idx="1"/>
          </p:nvPr>
        </p:nvSpPr>
        <p:spPr>
          <a:xfrm>
            <a:off x="481013" y="1414106"/>
            <a:ext cx="8372475" cy="3145194"/>
          </a:xfrm>
          <a:prstGeom prst="rect">
            <a:avLst/>
          </a:prstGeom>
          <a:noFill/>
          <a:ln>
            <a:noFill/>
          </a:ln>
        </p:spPr>
        <p:txBody>
          <a:bodyPr spcFirstLastPara="1" wrap="square" lIns="0" tIns="0" rIns="0" bIns="45700" anchor="t" anchorCtr="0">
            <a:noAutofit/>
          </a:bodyPr>
          <a:lstStyle>
            <a:lvl1pPr marL="457189" lvl="0" indent="-354321" algn="l">
              <a:lnSpc>
                <a:spcPct val="90000"/>
              </a:lnSpc>
              <a:spcBef>
                <a:spcPts val="300"/>
              </a:spcBef>
              <a:spcAft>
                <a:spcPts val="0"/>
              </a:spcAft>
              <a:buClr>
                <a:schemeClr val="dk1"/>
              </a:buClr>
              <a:buSzPts val="1980"/>
              <a:buFont typeface="Calibri"/>
              <a:buChar char="•"/>
              <a:defRPr/>
            </a:lvl1pPr>
            <a:lvl2pPr marL="914378" lvl="1" indent="-333367" algn="l">
              <a:lnSpc>
                <a:spcPct val="90000"/>
              </a:lnSpc>
              <a:spcBef>
                <a:spcPts val="300"/>
              </a:spcBef>
              <a:spcAft>
                <a:spcPts val="0"/>
              </a:spcAft>
              <a:buClr>
                <a:schemeClr val="accent6"/>
              </a:buClr>
              <a:buSzPts val="1650"/>
              <a:buFont typeface="Calibri"/>
              <a:buChar char="•"/>
              <a:defRPr/>
            </a:lvl2pPr>
            <a:lvl3pPr marL="1371566" lvl="2" indent="-336542" algn="l">
              <a:lnSpc>
                <a:spcPct val="90000"/>
              </a:lnSpc>
              <a:spcBef>
                <a:spcPts val="300"/>
              </a:spcBef>
              <a:spcAft>
                <a:spcPts val="0"/>
              </a:spcAft>
              <a:buClr>
                <a:schemeClr val="dk1"/>
              </a:buClr>
              <a:buSzPts val="1700"/>
              <a:buFont typeface="Calibri"/>
              <a:buChar char="•"/>
              <a:defRPr/>
            </a:lvl3pPr>
            <a:lvl4pPr marL="1828754" lvl="3" indent="-323842" algn="l">
              <a:lnSpc>
                <a:spcPct val="90000"/>
              </a:lnSpc>
              <a:spcBef>
                <a:spcPts val="300"/>
              </a:spcBef>
              <a:spcAft>
                <a:spcPts val="0"/>
              </a:spcAft>
              <a:buClr>
                <a:schemeClr val="accent6"/>
              </a:buClr>
              <a:buSzPts val="1500"/>
              <a:buFont typeface="Calibri"/>
              <a:buChar char="•"/>
              <a:defRPr/>
            </a:lvl4pPr>
            <a:lvl5pPr marL="2285943" lvl="4" indent="-331462" algn="l">
              <a:lnSpc>
                <a:spcPct val="90000"/>
              </a:lnSpc>
              <a:spcBef>
                <a:spcPts val="300"/>
              </a:spcBef>
              <a:spcAft>
                <a:spcPts val="0"/>
              </a:spcAft>
              <a:buClr>
                <a:schemeClr val="dk1"/>
              </a:buClr>
              <a:buSzPts val="1620"/>
              <a:buFont typeface="Calibri"/>
              <a:buChar char="•"/>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4" name="Google Shape;14;p10"/>
          <p:cNvSpPr txBox="1"/>
          <p:nvPr/>
        </p:nvSpPr>
        <p:spPr>
          <a:xfrm>
            <a:off x="481782" y="930652"/>
            <a:ext cx="6223819" cy="3000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5" name="Google Shape;15;p10"/>
          <p:cNvSpPr txBox="1">
            <a:spLocks noGrp="1"/>
          </p:cNvSpPr>
          <p:nvPr>
            <p:ph type="body" idx="2"/>
          </p:nvPr>
        </p:nvSpPr>
        <p:spPr>
          <a:xfrm>
            <a:off x="481781" y="212710"/>
            <a:ext cx="8370960" cy="591132"/>
          </a:xfrm>
          <a:prstGeom prst="rect">
            <a:avLst/>
          </a:prstGeom>
          <a:noFill/>
          <a:ln>
            <a:noFill/>
          </a:ln>
        </p:spPr>
        <p:txBody>
          <a:bodyPr spcFirstLastPara="1" wrap="square" lIns="0" tIns="0" rIns="0" bIns="45700" anchor="t" anchorCtr="0">
            <a:noAutofit/>
          </a:bodyPr>
          <a:lstStyle>
            <a:lvl1pPr marL="457189" lvl="0" indent="-228594"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378" lvl="1" indent="-228594"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566" lvl="2" indent="-228594"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754" lvl="3" indent="-228594"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5943" lvl="4" indent="-228594"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6" name="Google Shape;16;p10"/>
          <p:cNvSpPr txBox="1">
            <a:spLocks noGrp="1"/>
          </p:cNvSpPr>
          <p:nvPr>
            <p:ph type="body" idx="3"/>
          </p:nvPr>
        </p:nvSpPr>
        <p:spPr>
          <a:xfrm>
            <a:off x="481014" y="951046"/>
            <a:ext cx="8370959" cy="295093"/>
          </a:xfrm>
          <a:prstGeom prst="rect">
            <a:avLst/>
          </a:prstGeom>
          <a:noFill/>
          <a:ln>
            <a:noFill/>
          </a:ln>
        </p:spPr>
        <p:txBody>
          <a:bodyPr spcFirstLastPara="1" wrap="square" lIns="0" tIns="0" rIns="0" bIns="45700" anchor="t" anchorCtr="0">
            <a:noAutofit/>
          </a:bodyPr>
          <a:lstStyle>
            <a:lvl1pPr marL="457189" lvl="0" indent="-228594"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marL="914378" lvl="1" indent="-314318" algn="l">
              <a:lnSpc>
                <a:spcPct val="90000"/>
              </a:lnSpc>
              <a:spcBef>
                <a:spcPts val="300"/>
              </a:spcBef>
              <a:spcAft>
                <a:spcPts val="0"/>
              </a:spcAft>
              <a:buClr>
                <a:schemeClr val="accent6"/>
              </a:buClr>
              <a:buSzPts val="1350"/>
              <a:buChar char="•"/>
              <a:defRPr/>
            </a:lvl2pPr>
            <a:lvl3pPr marL="1371566" lvl="2" indent="-325747" algn="l">
              <a:lnSpc>
                <a:spcPct val="90000"/>
              </a:lnSpc>
              <a:spcBef>
                <a:spcPts val="300"/>
              </a:spcBef>
              <a:spcAft>
                <a:spcPts val="0"/>
              </a:spcAft>
              <a:buClr>
                <a:schemeClr val="dk1"/>
              </a:buClr>
              <a:buSzPts val="1530"/>
              <a:buChar char="•"/>
              <a:defRPr/>
            </a:lvl3pPr>
            <a:lvl4pPr marL="1828754" lvl="3" indent="-314318" algn="l">
              <a:lnSpc>
                <a:spcPct val="90000"/>
              </a:lnSpc>
              <a:spcBef>
                <a:spcPts val="300"/>
              </a:spcBef>
              <a:spcAft>
                <a:spcPts val="0"/>
              </a:spcAft>
              <a:buClr>
                <a:schemeClr val="accent6"/>
              </a:buClr>
              <a:buSzPts val="1350"/>
              <a:buChar char="•"/>
              <a:defRPr/>
            </a:lvl4pPr>
            <a:lvl5pPr marL="2285943" lvl="4" indent="-331462" algn="l">
              <a:lnSpc>
                <a:spcPct val="90000"/>
              </a:lnSpc>
              <a:spcBef>
                <a:spcPts val="300"/>
              </a:spcBef>
              <a:spcAft>
                <a:spcPts val="0"/>
              </a:spcAft>
              <a:buClr>
                <a:schemeClr val="dk1"/>
              </a:buClr>
              <a:buSzPts val="1620"/>
              <a:buChar char="•"/>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7" name="Google Shape;17;p10"/>
          <p:cNvSpPr/>
          <p:nvPr/>
        </p:nvSpPr>
        <p:spPr>
          <a:xfrm>
            <a:off x="1" y="0"/>
            <a:ext cx="179294"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6603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theme" Target="../theme/theme3.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875"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9845234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b="1" u="none" kern="1200" baseline="0">
          <a:solidFill>
            <a:schemeClr val="tx1"/>
          </a:solidFill>
          <a:uFill>
            <a:solidFill>
              <a:schemeClr val="accent1"/>
            </a:solidFill>
          </a:uFill>
          <a:latin typeface="+mj-lt"/>
          <a:ea typeface="+mj-ea"/>
          <a:cs typeface="+mj-cs"/>
        </a:defRPr>
      </a:lvl1pPr>
    </p:titleStyle>
    <p:bodyStyle>
      <a:lvl1pPr marL="0" indent="0" algn="l" defTabSz="914400" rtl="0" eaLnBrk="1" latinLnBrk="0" hangingPunct="1">
        <a:lnSpc>
          <a:spcPct val="90000"/>
        </a:lnSpc>
        <a:spcBef>
          <a:spcPts val="1000"/>
        </a:spcBef>
        <a:spcAft>
          <a:spcPts val="0"/>
        </a:spcAft>
        <a:buFont typeface="Arial" panose="020B0604020202020204" pitchFamily="34" charset="0"/>
        <a:buNone/>
        <a:defRPr sz="2400" u="none" kern="1200" baseline="0">
          <a:solidFill>
            <a:schemeClr val="tx1"/>
          </a:solidFill>
          <a:uFill>
            <a:solidFill>
              <a:schemeClr val="accent1"/>
            </a:solidFill>
          </a:uFill>
          <a:latin typeface="+mn-lt"/>
          <a:ea typeface="+mn-ea"/>
          <a:cs typeface="+mn-cs"/>
        </a:defRPr>
      </a:lvl1pPr>
      <a:lvl2pPr marL="360000" indent="-228600" algn="l" defTabSz="914400" rtl="0" eaLnBrk="1" latinLnBrk="0" hangingPunct="1">
        <a:lnSpc>
          <a:spcPct val="90000"/>
        </a:lnSpc>
        <a:spcBef>
          <a:spcPts val="500"/>
        </a:spcBef>
        <a:buClr>
          <a:schemeClr val="tx1"/>
        </a:buClr>
        <a:buSzPct val="100000"/>
        <a:buFont typeface="Wingdings" panose="05000000000000000000" pitchFamily="2" charset="2"/>
        <a:buChar char="§"/>
        <a:defRPr sz="2000" u="none" kern="1200" baseline="0">
          <a:solidFill>
            <a:schemeClr val="tx1"/>
          </a:solidFill>
          <a:uFill>
            <a:solidFill>
              <a:schemeClr val="accent1"/>
            </a:solidFill>
          </a:uFill>
          <a:latin typeface="+mn-lt"/>
          <a:ea typeface="+mn-ea"/>
          <a:cs typeface="+mn-cs"/>
        </a:defRPr>
      </a:lvl2pPr>
      <a:lvl3pPr marL="648000" indent="-228600" algn="l" defTabSz="914400" rtl="0" eaLnBrk="1" latinLnBrk="0" hangingPunct="1">
        <a:lnSpc>
          <a:spcPct val="90000"/>
        </a:lnSpc>
        <a:spcBef>
          <a:spcPts val="500"/>
        </a:spcBef>
        <a:buClr>
          <a:schemeClr val="tx2"/>
        </a:buClr>
        <a:buSzPct val="100000"/>
        <a:buFont typeface="Wingdings" panose="05000000000000000000" pitchFamily="2" charset="2"/>
        <a:buChar char="§"/>
        <a:defRPr sz="1800" b="0" u="none" kern="1200" baseline="0">
          <a:solidFill>
            <a:schemeClr val="tx1"/>
          </a:solidFill>
          <a:uFill>
            <a:solidFill>
              <a:schemeClr val="accent3"/>
            </a:solidFill>
          </a:uFill>
          <a:latin typeface="+mn-lt"/>
          <a:ea typeface="+mn-ea"/>
          <a:cs typeface="+mn-cs"/>
        </a:defRPr>
      </a:lvl3pPr>
      <a:lvl4pPr marL="936000" indent="-228600" algn="l" defTabSz="914400" rtl="0" eaLnBrk="1" latinLnBrk="0" hangingPunct="1">
        <a:lnSpc>
          <a:spcPct val="90000"/>
        </a:lnSpc>
        <a:spcBef>
          <a:spcPts val="500"/>
        </a:spcBef>
        <a:buClr>
          <a:schemeClr val="tx2"/>
        </a:buClr>
        <a:buSzPct val="100000"/>
        <a:buFont typeface="Wingdings" panose="05000000000000000000" pitchFamily="2" charset="2"/>
        <a:buChar char="§"/>
        <a:defRPr sz="1600" u="none" kern="1200" baseline="0">
          <a:solidFill>
            <a:schemeClr val="tx1"/>
          </a:solidFill>
          <a:uFill>
            <a:solidFill>
              <a:schemeClr val="accent3"/>
            </a:solidFill>
          </a:uFill>
          <a:latin typeface="+mn-lt"/>
          <a:ea typeface="+mn-ea"/>
          <a:cs typeface="+mn-cs"/>
        </a:defRPr>
      </a:lvl4pPr>
      <a:lvl5pPr marL="1224000" indent="-228600" algn="l" defTabSz="914400" rtl="0" eaLnBrk="1" latinLnBrk="0" hangingPunct="1">
        <a:lnSpc>
          <a:spcPct val="90000"/>
        </a:lnSpc>
        <a:spcBef>
          <a:spcPts val="500"/>
        </a:spcBef>
        <a:buClr>
          <a:schemeClr val="accent2"/>
        </a:buClr>
        <a:buSzPct val="100000"/>
        <a:buFont typeface="Wingdings" panose="05000000000000000000" pitchFamily="2" charset="2"/>
        <a:buChar char="§"/>
        <a:defRPr sz="1400" b="0" u="none" kern="1200" baseline="0">
          <a:solidFill>
            <a:schemeClr val="tx1"/>
          </a:solidFill>
          <a:uFill>
            <a:solidFill>
              <a:schemeClr val="accent3"/>
            </a:solidFill>
          </a:u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 userDrawn="1">
          <p15:clr>
            <a:srgbClr val="F26B43"/>
          </p15:clr>
        </p15:guide>
        <p15:guide id="2" pos="5363" userDrawn="1">
          <p15:clr>
            <a:srgbClr val="F26B43"/>
          </p15:clr>
        </p15:guide>
        <p15:guide id="4" orient="horz" pos="2930" userDrawn="1">
          <p15:clr>
            <a:srgbClr val="F26B43"/>
          </p15:clr>
        </p15:guide>
        <p15:guide id="5" orient="horz" pos="7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12367496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05" r:id="rId25"/>
    <p:sldLayoutId id="2147483707" r:id="rId26"/>
    <p:sldLayoutId id="214748370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700" b="1" u="none" kern="1200" baseline="0">
          <a:solidFill>
            <a:schemeClr val="tx1"/>
          </a:solidFill>
          <a:uFill>
            <a:solidFill>
              <a:schemeClr val="accent1"/>
            </a:solidFill>
          </a:u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1800" u="none" kern="1200" baseline="0">
          <a:solidFill>
            <a:schemeClr val="tx1"/>
          </a:solidFill>
          <a:uFill>
            <a:solidFill>
              <a:schemeClr val="accent1"/>
            </a:solidFill>
          </a:uFill>
          <a:latin typeface="+mn-lt"/>
          <a:ea typeface="+mn-ea"/>
          <a:cs typeface="+mn-cs"/>
        </a:defRPr>
      </a:lvl1pPr>
      <a:lvl2pPr marL="270000" indent="-171450" algn="l" defTabSz="685800" rtl="0" eaLnBrk="1" latinLnBrk="0" hangingPunct="1">
        <a:lnSpc>
          <a:spcPct val="90000"/>
        </a:lnSpc>
        <a:spcBef>
          <a:spcPts val="375"/>
        </a:spcBef>
        <a:buClr>
          <a:schemeClr val="tx1"/>
        </a:buClr>
        <a:buSzPct val="100000"/>
        <a:buFont typeface="Wingdings" panose="05000000000000000000" pitchFamily="2" charset="2"/>
        <a:buChar char="§"/>
        <a:defRPr sz="1500" u="none" kern="1200" baseline="0">
          <a:solidFill>
            <a:schemeClr val="tx1"/>
          </a:solidFill>
          <a:uFill>
            <a:solidFill>
              <a:schemeClr val="accent1"/>
            </a:solidFill>
          </a:uFill>
          <a:latin typeface="+mn-lt"/>
          <a:ea typeface="+mn-ea"/>
          <a:cs typeface="+mn-cs"/>
        </a:defRPr>
      </a:lvl2pPr>
      <a:lvl3pPr marL="486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350" b="0" u="none" kern="1200" baseline="0">
          <a:solidFill>
            <a:schemeClr val="tx1"/>
          </a:solidFill>
          <a:uFill>
            <a:solidFill>
              <a:schemeClr val="accent3"/>
            </a:solidFill>
          </a:uFill>
          <a:latin typeface="+mn-lt"/>
          <a:ea typeface="+mn-ea"/>
          <a:cs typeface="+mn-cs"/>
        </a:defRPr>
      </a:lvl3pPr>
      <a:lvl4pPr marL="702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200" u="none" kern="1200" baseline="0">
          <a:solidFill>
            <a:schemeClr val="tx1"/>
          </a:solidFill>
          <a:uFill>
            <a:solidFill>
              <a:schemeClr val="accent3"/>
            </a:solidFill>
          </a:uFill>
          <a:latin typeface="+mn-lt"/>
          <a:ea typeface="+mn-ea"/>
          <a:cs typeface="+mn-cs"/>
        </a:defRPr>
      </a:lvl4pPr>
      <a:lvl5pPr marL="918000" indent="-171450" algn="l" defTabSz="685800" rtl="0" eaLnBrk="1" latinLnBrk="0" hangingPunct="1">
        <a:lnSpc>
          <a:spcPct val="90000"/>
        </a:lnSpc>
        <a:spcBef>
          <a:spcPts val="375"/>
        </a:spcBef>
        <a:buClr>
          <a:schemeClr val="accent2"/>
        </a:buClr>
        <a:buSzPct val="100000"/>
        <a:buFont typeface="Wingdings" panose="05000000000000000000" pitchFamily="2" charset="2"/>
        <a:buChar char="§"/>
        <a:defRPr sz="1050" b="0" u="none" kern="1200" baseline="0">
          <a:solidFill>
            <a:schemeClr val="tx1"/>
          </a:solidFill>
          <a:uFill>
            <a:solidFill>
              <a:schemeClr val="accent3"/>
            </a:solidFill>
          </a:u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 userDrawn="1">
          <p15:clr>
            <a:srgbClr val="F26B43"/>
          </p15:clr>
        </p15:guide>
        <p15:guide id="2" pos="5363" userDrawn="1">
          <p15:clr>
            <a:srgbClr val="F26B43"/>
          </p15:clr>
        </p15:guide>
        <p15:guide id="4" orient="horz" pos="2930" userDrawn="1">
          <p15:clr>
            <a:srgbClr val="F26B43"/>
          </p15:clr>
        </p15:guide>
        <p15:guide id="5" orient="horz" pos="7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89.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joinup.ec.europa.eu/collection/nifo-national-interoperability-framework-observatory/solution/european-interoperability-framework-eif-toolbox/levels-interoperabilit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s://data.vlaanderen.be/cms/Proces_en_methode_voor_de_erkenning_van_datastandaarden_v1.0.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vlaanderen.be/digitaal-vlaanderen/agenda/evenementen/oslo-schuldbeheer/thematische-werkgroep-1-oslo-schuldbeheer&#8203;"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data.vlaanderen.be/doc/applicatieprofiel/persoon-basi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data.vlaanderen.be/doc/applicatieprofiel/organisatie-basi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data.vlaanderen.be/doc/applicatieprofiel/dienst-transactiemode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data.vlaanderen.be/doc/applicatieprofiel/dossier/"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data.vlaanderen.be/standaarden/kandidaat-standaard/applicatieprofiel-financi%C3%ABle-data.html"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spec.edmcouncil.org/fibo/ontology/FBC/DebtAndEquities/Debt/Debtor&#8203;" TargetMode="Externa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spec.edmcouncil.org/fibo/ontology/FBC/DebtAndEquities/Debt/Debt&#8203;" TargetMode="Externa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spec.edmcouncil.org/fibo/ontology/FND/ProductsAndServices/PaymentsAndSchedules/PaymentSchedule" TargetMode="Externa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7.xml"/><Relationship Id="rId1" Type="http://schemas.openxmlformats.org/officeDocument/2006/relationships/slideLayout" Target="../slideLayouts/slideLayout33.xml"/><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8.xml"/><Relationship Id="rId1" Type="http://schemas.openxmlformats.org/officeDocument/2006/relationships/slideLayout" Target="../slideLayouts/slideLayout33.xml"/><Relationship Id="rId5" Type="http://schemas.openxmlformats.org/officeDocument/2006/relationships/image" Target="../media/image93.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9.xml"/><Relationship Id="rId1" Type="http://schemas.openxmlformats.org/officeDocument/2006/relationships/slideLayout" Target="../slideLayouts/slideLayout33.xml"/><Relationship Id="rId4" Type="http://schemas.openxmlformats.org/officeDocument/2006/relationships/comments" Target="../comments/comment3.xml"/></Relationships>
</file>

<file path=ppt/slides/_rels/slide4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0.xml"/><Relationship Id="rId1" Type="http://schemas.openxmlformats.org/officeDocument/2006/relationships/slideLayout" Target="../slideLayouts/slideLayout33.xml"/><Relationship Id="rId4" Type="http://schemas.openxmlformats.org/officeDocument/2006/relationships/comments" Target="../comments/comment4.xml"/></Relationships>
</file>

<file path=ppt/slides/_rels/slide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1.xml"/><Relationship Id="rId1" Type="http://schemas.openxmlformats.org/officeDocument/2006/relationships/slideLayout" Target="../slideLayouts/slideLayout33.xml"/><Relationship Id="rId4" Type="http://schemas.openxmlformats.org/officeDocument/2006/relationships/comments" Target="../comments/comment5.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vlaanderen.be/digitaal-vlaanderen/agenda/evenementen/oslo-schuldbeheer/thematische-werkgroep-1-oslo-schuldbeheer&#8203;"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mailto:digitaal.vlaanderen@kb.vlaanderen.be"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comments" Target="../comments/comment8.xml"/><Relationship Id="rId5" Type="http://schemas.openxmlformats.org/officeDocument/2006/relationships/image" Target="../media/image99.png"/><Relationship Id="rId4" Type="http://schemas.openxmlformats.org/officeDocument/2006/relationships/hyperlink" Target="mailto:laurens.vercauteren@vlaanderen.be"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3" name="Picture 2" descr="A person sitting at a desk with a computer and a phone&#10;&#10;Description automatically generated">
            <a:extLst>
              <a:ext uri="{FF2B5EF4-FFF2-40B4-BE49-F238E27FC236}">
                <a16:creationId xmlns:a16="http://schemas.microsoft.com/office/drawing/2014/main" id="{018E08EF-8DD1-4C23-3137-82C6F7E297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29" r="33028"/>
          <a:stretch/>
        </p:blipFill>
        <p:spPr>
          <a:xfrm flipH="1">
            <a:off x="4875389" y="0"/>
            <a:ext cx="4563001" cy="5143500"/>
          </a:xfrm>
          <a:prstGeom prst="rect">
            <a:avLst/>
          </a:prstGeom>
        </p:spPr>
      </p:pic>
      <p:grpSp>
        <p:nvGrpSpPr>
          <p:cNvPr id="180" name="Google Shape;180;g27682c75e5e_0_1146"/>
          <p:cNvGrpSpPr/>
          <p:nvPr/>
        </p:nvGrpSpPr>
        <p:grpSpPr>
          <a:xfrm>
            <a:off x="-874889" y="581"/>
            <a:ext cx="6651458" cy="5143501"/>
            <a:chOff x="0" y="0"/>
            <a:chExt cx="8134350" cy="6858001"/>
          </a:xfrm>
        </p:grpSpPr>
        <p:sp>
          <p:nvSpPr>
            <p:cNvPr id="181" name="Google Shape;181;g27682c75e5e_0_1146"/>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82" name="Google Shape;182;g27682c75e5e_0_1146"/>
            <p:cNvSpPr/>
            <p:nvPr/>
          </p:nvSpPr>
          <p:spPr>
            <a:xfrm>
              <a:off x="0" y="0"/>
              <a:ext cx="52959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83" name="Google Shape;183;g27682c75e5e_0_1146"/>
          <p:cNvSpPr txBox="1"/>
          <p:nvPr/>
        </p:nvSpPr>
        <p:spPr>
          <a:xfrm>
            <a:off x="511351" y="1310795"/>
            <a:ext cx="5612700" cy="1390200"/>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l" rtl="0">
              <a:lnSpc>
                <a:spcPct val="158343"/>
              </a:lnSpc>
              <a:spcBef>
                <a:spcPts val="0"/>
              </a:spcBef>
              <a:spcAft>
                <a:spcPts val="0"/>
              </a:spcAft>
              <a:buClr>
                <a:srgbClr val="000000"/>
              </a:buClr>
              <a:buSzPts val="3459"/>
              <a:buFont typeface="Arial"/>
              <a:buNone/>
            </a:pPr>
            <a:r>
              <a:rPr lang="en-GB" sz="3200" b="0" i="0" u="none" strike="noStrike" cap="none">
                <a:solidFill>
                  <a:schemeClr val="dk1"/>
                </a:solidFill>
                <a:latin typeface="Arial"/>
                <a:ea typeface="Arial"/>
                <a:cs typeface="Arial"/>
                <a:sym typeface="Arial"/>
              </a:rPr>
              <a:t>OSLO</a:t>
            </a:r>
            <a:r>
              <a:rPr lang="en-GB"/>
              <a:t> </a:t>
            </a:r>
            <a:r>
              <a:rPr lang="en-GB" sz="3200" err="1">
                <a:solidFill>
                  <a:schemeClr val="dk1"/>
                </a:solidFill>
              </a:rPr>
              <a:t>Schuldbeheer</a:t>
            </a:r>
            <a:endParaRPr sz="3200" b="0" i="0" u="none" strike="noStrike" cap="none" err="1">
              <a:solidFill>
                <a:schemeClr val="dk1"/>
              </a:solidFill>
              <a:latin typeface="Arial"/>
              <a:ea typeface="Arial"/>
              <a:cs typeface="Arial"/>
              <a:sym typeface="Arial"/>
            </a:endParaRPr>
          </a:p>
          <a:p>
            <a:pPr marL="0" marR="0" lvl="0" indent="0" algn="l" rtl="0">
              <a:lnSpc>
                <a:spcPct val="158343"/>
              </a:lnSpc>
              <a:spcBef>
                <a:spcPts val="0"/>
              </a:spcBef>
              <a:spcAft>
                <a:spcPts val="0"/>
              </a:spcAft>
              <a:buClr>
                <a:srgbClr val="000000"/>
              </a:buClr>
              <a:buSzPts val="2811"/>
              <a:buFont typeface="Arial"/>
              <a:buNone/>
            </a:pPr>
            <a:r>
              <a:rPr lang="en-GB" sz="2600" b="0" i="0" u="none" strike="noStrike" cap="none">
                <a:solidFill>
                  <a:schemeClr val="dk1"/>
                </a:solidFill>
                <a:latin typeface="Arial"/>
                <a:ea typeface="Arial"/>
                <a:cs typeface="Arial"/>
                <a:sym typeface="Arial"/>
              </a:rPr>
              <a:t>Business </a:t>
            </a:r>
            <a:r>
              <a:rPr lang="en-GB" sz="2600" b="0" i="0" u="none" strike="noStrike" cap="none" err="1">
                <a:solidFill>
                  <a:schemeClr val="dk1"/>
                </a:solidFill>
                <a:latin typeface="Arial"/>
                <a:ea typeface="Arial"/>
                <a:cs typeface="Arial"/>
                <a:sym typeface="Arial"/>
              </a:rPr>
              <a:t>Werkgroep</a:t>
            </a:r>
            <a:endParaRPr sz="1100" b="0" i="0" u="none" strike="noStrike" cap="none" err="1">
              <a:solidFill>
                <a:schemeClr val="dk1"/>
              </a:solidFill>
              <a:latin typeface="Arial"/>
              <a:ea typeface="Arial"/>
              <a:cs typeface="Arial"/>
              <a:sym typeface="Arial"/>
            </a:endParaRPr>
          </a:p>
        </p:txBody>
      </p:sp>
      <p:sp>
        <p:nvSpPr>
          <p:cNvPr id="184" name="Google Shape;184;g27682c75e5e_0_1146"/>
          <p:cNvSpPr txBox="1"/>
          <p:nvPr/>
        </p:nvSpPr>
        <p:spPr>
          <a:xfrm>
            <a:off x="499726" y="3109297"/>
            <a:ext cx="7062774" cy="180864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Welkom!</a:t>
            </a:r>
            <a:br>
              <a:rPr lang="en-GB" sz="1550" b="0" i="0" u="none" strike="noStrike" cap="none">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err="1"/>
              <a:t>Maandag</a:t>
            </a:r>
            <a:r>
              <a:rPr lang="en-GB"/>
              <a:t> 4 </a:t>
            </a:r>
            <a:r>
              <a:rPr lang="en-GB" err="1"/>
              <a:t>Maart</a:t>
            </a:r>
            <a:r>
              <a:rPr lang="en-GB"/>
              <a:t> 2024</a:t>
            </a:r>
          </a:p>
          <a:p>
            <a:r>
              <a:rPr lang="en-GB" err="1"/>
              <a:t>Onthaal</a:t>
            </a:r>
            <a:r>
              <a:rPr lang="en-GB"/>
              <a:t> De </a:t>
            </a:r>
            <a:r>
              <a:rPr lang="en-GB" err="1"/>
              <a:t>Stroom</a:t>
            </a:r>
            <a:r>
              <a:rPr lang="en-GB"/>
              <a:t> – Zaal Zuid</a:t>
            </a:r>
          </a:p>
          <a:p>
            <a:r>
              <a:rPr lang="en-GB"/>
              <a:t>Franklin </a:t>
            </a:r>
            <a:r>
              <a:rPr lang="en-GB" err="1"/>
              <a:t>Rooseveltlaan</a:t>
            </a:r>
            <a:r>
              <a:rPr lang="en-GB"/>
              <a:t> 1, 9000 Gent</a:t>
            </a:r>
          </a:p>
          <a:p>
            <a:endParaRPr lang="en-GB"/>
          </a:p>
          <a:p>
            <a:br>
              <a:rPr lang="en-US"/>
            </a:br>
            <a:endParaRPr lang="en-US"/>
          </a:p>
          <a:p>
            <a:pPr>
              <a:buSzPts val="1400"/>
            </a:pPr>
            <a:endParaRPr lang="en-GB"/>
          </a:p>
        </p:txBody>
      </p:sp>
      <p:pic>
        <p:nvPicPr>
          <p:cNvPr id="186" name="Google Shape;186;g27682c75e5e_0_1146"/>
          <p:cNvPicPr preferRelativeResize="0"/>
          <p:nvPr/>
        </p:nvPicPr>
        <p:blipFill rotWithShape="1">
          <a:blip r:embed="rId4">
            <a:alphaModFix/>
          </a:blip>
          <a:srcRect l="5320"/>
          <a:stretch/>
        </p:blipFill>
        <p:spPr>
          <a:xfrm>
            <a:off x="499135" y="273306"/>
            <a:ext cx="1828550" cy="734475"/>
          </a:xfrm>
          <a:prstGeom prst="rect">
            <a:avLst/>
          </a:prstGeom>
          <a:noFill/>
          <a:ln>
            <a:noFill/>
          </a:ln>
        </p:spPr>
      </p:pic>
      <p:sp>
        <p:nvSpPr>
          <p:cNvPr id="187" name="Google Shape;187;g27682c75e5e_0_1146"/>
          <p:cNvSpPr txBox="1"/>
          <p:nvPr/>
        </p:nvSpPr>
        <p:spPr>
          <a:xfrm>
            <a:off x="492400" y="454630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a:t>
            </a:r>
            <a:r>
              <a:rPr lang="en-GB" b="1"/>
              <a:t>09:35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1CE3DA-4101-46DC-BF5E-ABA46E176D1B}"/>
              </a:ext>
            </a:extLst>
          </p:cNvPr>
          <p:cNvSpPr>
            <a:spLocks noGrp="1"/>
          </p:cNvSpPr>
          <p:nvPr>
            <p:ph type="sldNum" sz="quarter" idx="12"/>
          </p:nvPr>
        </p:nvSpPr>
        <p:spPr/>
        <p:txBody>
          <a:bodyPr/>
          <a:lstStyle/>
          <a:p>
            <a:fld id="{1EABE038-A425-4CC0-917A-1DC3ED725B2E}" type="slidenum">
              <a:rPr lang="nl-BE" smtClean="0"/>
              <a:t>10</a:t>
            </a:fld>
            <a:endParaRPr lang="nl-BE"/>
          </a:p>
        </p:txBody>
      </p:sp>
      <p:sp>
        <p:nvSpPr>
          <p:cNvPr id="5" name="Text Placeholder 4">
            <a:extLst>
              <a:ext uri="{FF2B5EF4-FFF2-40B4-BE49-F238E27FC236}">
                <a16:creationId xmlns:a16="http://schemas.microsoft.com/office/drawing/2014/main" id="{24E4C395-1973-4A41-B20F-1DFAC60A21C8}"/>
              </a:ext>
            </a:extLst>
          </p:cNvPr>
          <p:cNvSpPr txBox="1">
            <a:spLocks/>
          </p:cNvSpPr>
          <p:nvPr/>
        </p:nvSpPr>
        <p:spPr>
          <a:xfrm>
            <a:off x="2644775" y="3749716"/>
            <a:ext cx="3855720" cy="348854"/>
          </a:xfrm>
          <a:prstGeom prst="rect">
            <a:avLst/>
          </a:prstGeom>
        </p:spPr>
        <p:txBody>
          <a:bodyPr vert="horz" lIns="68580" tIns="34290" rIns="68580" bIns="34290" rtlCol="0" anchor="t">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l-BE" sz="1800"/>
              <a:t>Data uitwisseling is </a:t>
            </a:r>
            <a:r>
              <a:rPr lang="nl-BE" sz="1800" b="1"/>
              <a:t>complex</a:t>
            </a:r>
            <a:endParaRPr lang="en-BE" sz="1800" b="1"/>
          </a:p>
        </p:txBody>
      </p:sp>
      <p:pic>
        <p:nvPicPr>
          <p:cNvPr id="8" name="Graphic 7" descr="Maze outline">
            <a:extLst>
              <a:ext uri="{FF2B5EF4-FFF2-40B4-BE49-F238E27FC236}">
                <a16:creationId xmlns:a16="http://schemas.microsoft.com/office/drawing/2014/main" id="{948ACA0F-3E79-4BB5-A659-81A7863BF0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37360" y="1789128"/>
            <a:ext cx="1562100" cy="1562100"/>
          </a:xfrm>
          <a:prstGeom prst="rect">
            <a:avLst/>
          </a:prstGeom>
        </p:spPr>
      </p:pic>
      <p:pic>
        <p:nvPicPr>
          <p:cNvPr id="10" name="Graphic 9" descr="Court outline">
            <a:extLst>
              <a:ext uri="{FF2B5EF4-FFF2-40B4-BE49-F238E27FC236}">
                <a16:creationId xmlns:a16="http://schemas.microsoft.com/office/drawing/2014/main" id="{45F39A98-653F-4B24-84BD-C5F15FA9A3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1580" y="2149697"/>
            <a:ext cx="685800" cy="685800"/>
          </a:xfrm>
          <a:prstGeom prst="rect">
            <a:avLst/>
          </a:prstGeom>
        </p:spPr>
      </p:pic>
      <p:pic>
        <p:nvPicPr>
          <p:cNvPr id="14" name="Graphic 13" descr="Building outline">
            <a:extLst>
              <a:ext uri="{FF2B5EF4-FFF2-40B4-BE49-F238E27FC236}">
                <a16:creationId xmlns:a16="http://schemas.microsoft.com/office/drawing/2014/main" id="{2925F119-3E30-4491-91B6-A09037E07F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6020" y="1344073"/>
            <a:ext cx="685800" cy="685800"/>
          </a:xfrm>
          <a:prstGeom prst="rect">
            <a:avLst/>
          </a:prstGeom>
        </p:spPr>
      </p:pic>
      <p:cxnSp>
        <p:nvCxnSpPr>
          <p:cNvPr id="21" name="Straight Connector 20">
            <a:extLst>
              <a:ext uri="{FF2B5EF4-FFF2-40B4-BE49-F238E27FC236}">
                <a16:creationId xmlns:a16="http://schemas.microsoft.com/office/drawing/2014/main" id="{27EB8DAF-B9E0-4B63-9186-CC7C83086854}"/>
              </a:ext>
            </a:extLst>
          </p:cNvPr>
          <p:cNvCxnSpPr>
            <a:cxnSpLocks/>
          </p:cNvCxnSpPr>
          <p:nvPr/>
        </p:nvCxnSpPr>
        <p:spPr>
          <a:xfrm>
            <a:off x="2640330" y="2961227"/>
            <a:ext cx="314325" cy="0"/>
          </a:xfrm>
          <a:prstGeom prst="line">
            <a:avLst/>
          </a:pr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2B841F95-B514-41B6-BFC3-D5316AB69396}"/>
              </a:ext>
            </a:extLst>
          </p:cNvPr>
          <p:cNvCxnSpPr>
            <a:cxnSpLocks/>
          </p:cNvCxnSpPr>
          <p:nvPr/>
        </p:nvCxnSpPr>
        <p:spPr>
          <a:xfrm flipV="1">
            <a:off x="2122170" y="2149696"/>
            <a:ext cx="0" cy="422054"/>
          </a:xfrm>
          <a:prstGeom prst="line">
            <a:avLst/>
          </a:pr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 name="Freeform: Shape 28">
            <a:extLst>
              <a:ext uri="{FF2B5EF4-FFF2-40B4-BE49-F238E27FC236}">
                <a16:creationId xmlns:a16="http://schemas.microsoft.com/office/drawing/2014/main" id="{7A9BAE12-B965-4268-B731-573CC8531A5D}"/>
              </a:ext>
            </a:extLst>
          </p:cNvPr>
          <p:cNvSpPr/>
          <p:nvPr/>
        </p:nvSpPr>
        <p:spPr>
          <a:xfrm>
            <a:off x="2305050" y="2190750"/>
            <a:ext cx="308610" cy="194310"/>
          </a:xfrm>
          <a:custGeom>
            <a:avLst/>
            <a:gdLst>
              <a:gd name="connsiteX0" fmla="*/ 411480 w 411480"/>
              <a:gd name="connsiteY0" fmla="*/ 259080 h 259080"/>
              <a:gd name="connsiteX1" fmla="*/ 0 w 411480"/>
              <a:gd name="connsiteY1" fmla="*/ 259080 h 259080"/>
              <a:gd name="connsiteX2" fmla="*/ 0 w 411480"/>
              <a:gd name="connsiteY2" fmla="*/ 0 h 259080"/>
              <a:gd name="connsiteX3" fmla="*/ 177800 w 411480"/>
              <a:gd name="connsiteY3" fmla="*/ 0 h 259080"/>
              <a:gd name="connsiteX4" fmla="*/ 172720 w 411480"/>
              <a:gd name="connsiteY4" fmla="*/ 20320 h 259080"/>
              <a:gd name="connsiteX0" fmla="*/ 411480 w 411480"/>
              <a:gd name="connsiteY0" fmla="*/ 259080 h 259080"/>
              <a:gd name="connsiteX1" fmla="*/ 0 w 411480"/>
              <a:gd name="connsiteY1" fmla="*/ 259080 h 259080"/>
              <a:gd name="connsiteX2" fmla="*/ 0 w 411480"/>
              <a:gd name="connsiteY2" fmla="*/ 0 h 259080"/>
              <a:gd name="connsiteX3" fmla="*/ 177800 w 411480"/>
              <a:gd name="connsiteY3" fmla="*/ 0 h 259080"/>
            </a:gdLst>
            <a:ahLst/>
            <a:cxnLst>
              <a:cxn ang="0">
                <a:pos x="connsiteX0" y="connsiteY0"/>
              </a:cxn>
              <a:cxn ang="0">
                <a:pos x="connsiteX1" y="connsiteY1"/>
              </a:cxn>
              <a:cxn ang="0">
                <a:pos x="connsiteX2" y="connsiteY2"/>
              </a:cxn>
              <a:cxn ang="0">
                <a:pos x="connsiteX3" y="connsiteY3"/>
              </a:cxn>
            </a:cxnLst>
            <a:rect l="l" t="t" r="r" b="b"/>
            <a:pathLst>
              <a:path w="411480" h="259080">
                <a:moveTo>
                  <a:pt x="411480" y="259080"/>
                </a:moveTo>
                <a:lnTo>
                  <a:pt x="0" y="259080"/>
                </a:lnTo>
                <a:lnTo>
                  <a:pt x="0" y="0"/>
                </a:lnTo>
                <a:lnTo>
                  <a:pt x="177800" y="0"/>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0" name="Freeform: Shape 29">
            <a:extLst>
              <a:ext uri="{FF2B5EF4-FFF2-40B4-BE49-F238E27FC236}">
                <a16:creationId xmlns:a16="http://schemas.microsoft.com/office/drawing/2014/main" id="{F387531D-16C6-4DA1-A92C-6EB2EDA67330}"/>
              </a:ext>
            </a:extLst>
          </p:cNvPr>
          <p:cNvSpPr/>
          <p:nvPr/>
        </p:nvSpPr>
        <p:spPr>
          <a:xfrm>
            <a:off x="2617470" y="2385060"/>
            <a:ext cx="297180" cy="198120"/>
          </a:xfrm>
          <a:custGeom>
            <a:avLst/>
            <a:gdLst>
              <a:gd name="connsiteX0" fmla="*/ 0 w 416560"/>
              <a:gd name="connsiteY0" fmla="*/ 264160 h 264160"/>
              <a:gd name="connsiteX1" fmla="*/ 223520 w 416560"/>
              <a:gd name="connsiteY1" fmla="*/ 264160 h 264160"/>
              <a:gd name="connsiteX2" fmla="*/ 223520 w 416560"/>
              <a:gd name="connsiteY2" fmla="*/ 0 h 264160"/>
              <a:gd name="connsiteX3" fmla="*/ 396240 w 416560"/>
              <a:gd name="connsiteY3" fmla="*/ 0 h 264160"/>
              <a:gd name="connsiteX4" fmla="*/ 416560 w 416560"/>
              <a:gd name="connsiteY4" fmla="*/ 86360 h 264160"/>
              <a:gd name="connsiteX0" fmla="*/ 0 w 396240"/>
              <a:gd name="connsiteY0" fmla="*/ 264160 h 264160"/>
              <a:gd name="connsiteX1" fmla="*/ 223520 w 396240"/>
              <a:gd name="connsiteY1" fmla="*/ 264160 h 264160"/>
              <a:gd name="connsiteX2" fmla="*/ 223520 w 396240"/>
              <a:gd name="connsiteY2" fmla="*/ 0 h 264160"/>
              <a:gd name="connsiteX3" fmla="*/ 396240 w 396240"/>
              <a:gd name="connsiteY3" fmla="*/ 0 h 264160"/>
            </a:gdLst>
            <a:ahLst/>
            <a:cxnLst>
              <a:cxn ang="0">
                <a:pos x="connsiteX0" y="connsiteY0"/>
              </a:cxn>
              <a:cxn ang="0">
                <a:pos x="connsiteX1" y="connsiteY1"/>
              </a:cxn>
              <a:cxn ang="0">
                <a:pos x="connsiteX2" y="connsiteY2"/>
              </a:cxn>
              <a:cxn ang="0">
                <a:pos x="connsiteX3" y="connsiteY3"/>
              </a:cxn>
            </a:cxnLst>
            <a:rect l="l" t="t" r="r" b="b"/>
            <a:pathLst>
              <a:path w="396240" h="264160">
                <a:moveTo>
                  <a:pt x="0" y="264160"/>
                </a:moveTo>
                <a:lnTo>
                  <a:pt x="223520" y="264160"/>
                </a:lnTo>
                <a:lnTo>
                  <a:pt x="223520" y="0"/>
                </a:lnTo>
                <a:lnTo>
                  <a:pt x="396240" y="0"/>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1" name="Freeform: Shape 30">
            <a:extLst>
              <a:ext uri="{FF2B5EF4-FFF2-40B4-BE49-F238E27FC236}">
                <a16:creationId xmlns:a16="http://schemas.microsoft.com/office/drawing/2014/main" id="{847883B6-9ED4-4786-8C20-3C7965DDA61C}"/>
              </a:ext>
            </a:extLst>
          </p:cNvPr>
          <p:cNvSpPr/>
          <p:nvPr/>
        </p:nvSpPr>
        <p:spPr>
          <a:xfrm>
            <a:off x="2785110" y="2583180"/>
            <a:ext cx="148590" cy="186690"/>
          </a:xfrm>
          <a:custGeom>
            <a:avLst/>
            <a:gdLst>
              <a:gd name="connsiteX0" fmla="*/ 0 w 198120"/>
              <a:gd name="connsiteY0" fmla="*/ 0 h 254000"/>
              <a:gd name="connsiteX1" fmla="*/ 198120 w 198120"/>
              <a:gd name="connsiteY1" fmla="*/ 0 h 254000"/>
              <a:gd name="connsiteX2" fmla="*/ 198120 w 198120"/>
              <a:gd name="connsiteY2" fmla="*/ 248920 h 254000"/>
              <a:gd name="connsiteX3" fmla="*/ 5080 w 198120"/>
              <a:gd name="connsiteY3" fmla="*/ 248920 h 254000"/>
              <a:gd name="connsiteX4" fmla="*/ 15240 w 198120"/>
              <a:gd name="connsiteY4" fmla="*/ 254000 h 254000"/>
              <a:gd name="connsiteX0" fmla="*/ 0 w 198120"/>
              <a:gd name="connsiteY0" fmla="*/ 0 h 254000"/>
              <a:gd name="connsiteX1" fmla="*/ 198120 w 198120"/>
              <a:gd name="connsiteY1" fmla="*/ 0 h 254000"/>
              <a:gd name="connsiteX2" fmla="*/ 198120 w 198120"/>
              <a:gd name="connsiteY2" fmla="*/ 248920 h 254000"/>
              <a:gd name="connsiteX3" fmla="*/ 15240 w 198120"/>
              <a:gd name="connsiteY3" fmla="*/ 254000 h 254000"/>
              <a:gd name="connsiteX0" fmla="*/ 0 w 198120"/>
              <a:gd name="connsiteY0" fmla="*/ 0 h 248920"/>
              <a:gd name="connsiteX1" fmla="*/ 198120 w 198120"/>
              <a:gd name="connsiteY1" fmla="*/ 0 h 248920"/>
              <a:gd name="connsiteX2" fmla="*/ 198120 w 198120"/>
              <a:gd name="connsiteY2" fmla="*/ 248920 h 248920"/>
              <a:gd name="connsiteX3" fmla="*/ 20955 w 198120"/>
              <a:gd name="connsiteY3" fmla="*/ 244475 h 248920"/>
              <a:gd name="connsiteX0" fmla="*/ 0 w 198120"/>
              <a:gd name="connsiteY0" fmla="*/ 0 h 248920"/>
              <a:gd name="connsiteX1" fmla="*/ 198120 w 198120"/>
              <a:gd name="connsiteY1" fmla="*/ 0 h 248920"/>
              <a:gd name="connsiteX2" fmla="*/ 198120 w 198120"/>
              <a:gd name="connsiteY2" fmla="*/ 248920 h 248920"/>
              <a:gd name="connsiteX3" fmla="*/ 20955 w 198120"/>
              <a:gd name="connsiteY3" fmla="*/ 248285 h 248920"/>
            </a:gdLst>
            <a:ahLst/>
            <a:cxnLst>
              <a:cxn ang="0">
                <a:pos x="connsiteX0" y="connsiteY0"/>
              </a:cxn>
              <a:cxn ang="0">
                <a:pos x="connsiteX1" y="connsiteY1"/>
              </a:cxn>
              <a:cxn ang="0">
                <a:pos x="connsiteX2" y="connsiteY2"/>
              </a:cxn>
              <a:cxn ang="0">
                <a:pos x="connsiteX3" y="connsiteY3"/>
              </a:cxn>
            </a:cxnLst>
            <a:rect l="l" t="t" r="r" b="b"/>
            <a:pathLst>
              <a:path w="198120" h="248920">
                <a:moveTo>
                  <a:pt x="0" y="0"/>
                </a:moveTo>
                <a:lnTo>
                  <a:pt x="198120" y="0"/>
                </a:lnTo>
                <a:lnTo>
                  <a:pt x="198120" y="248920"/>
                </a:lnTo>
                <a:lnTo>
                  <a:pt x="20955" y="248285"/>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8" name="Freeform: Shape 17">
            <a:extLst>
              <a:ext uri="{FF2B5EF4-FFF2-40B4-BE49-F238E27FC236}">
                <a16:creationId xmlns:a16="http://schemas.microsoft.com/office/drawing/2014/main" id="{B179D0EC-DAC8-437B-B29F-00BAADF56227}"/>
              </a:ext>
            </a:extLst>
          </p:cNvPr>
          <p:cNvSpPr/>
          <p:nvPr/>
        </p:nvSpPr>
        <p:spPr>
          <a:xfrm>
            <a:off x="1897380" y="2023967"/>
            <a:ext cx="900684" cy="937260"/>
          </a:xfrm>
          <a:custGeom>
            <a:avLst/>
            <a:gdLst>
              <a:gd name="connsiteX0" fmla="*/ 0 w 1200912"/>
              <a:gd name="connsiteY0" fmla="*/ 719328 h 1249680"/>
              <a:gd name="connsiteX1" fmla="*/ 694944 w 1200912"/>
              <a:gd name="connsiteY1" fmla="*/ 719328 h 1249680"/>
              <a:gd name="connsiteX2" fmla="*/ 694944 w 1200912"/>
              <a:gd name="connsiteY2" fmla="*/ 1005840 h 1249680"/>
              <a:gd name="connsiteX3" fmla="*/ 280416 w 1200912"/>
              <a:gd name="connsiteY3" fmla="*/ 1005840 h 1249680"/>
              <a:gd name="connsiteX4" fmla="*/ 280416 w 1200912"/>
              <a:gd name="connsiteY4" fmla="*/ 1249680 h 1249680"/>
              <a:gd name="connsiteX5" fmla="*/ 963168 w 1200912"/>
              <a:gd name="connsiteY5" fmla="*/ 1249680 h 1249680"/>
              <a:gd name="connsiteX6" fmla="*/ 963168 w 1200912"/>
              <a:gd name="connsiteY6" fmla="*/ 219456 h 1249680"/>
              <a:gd name="connsiteX7" fmla="*/ 1200912 w 1200912"/>
              <a:gd name="connsiteY7" fmla="*/ 219456 h 1249680"/>
              <a:gd name="connsiteX8" fmla="*/ 1200912 w 1200912"/>
              <a:gd name="connsiteY8" fmla="*/ 0 h 1249680"/>
              <a:gd name="connsiteX9" fmla="*/ 1194816 w 1200912"/>
              <a:gd name="connsiteY9" fmla="*/ 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912" h="1249680">
                <a:moveTo>
                  <a:pt x="0" y="719328"/>
                </a:moveTo>
                <a:lnTo>
                  <a:pt x="694944" y="719328"/>
                </a:lnTo>
                <a:lnTo>
                  <a:pt x="694944" y="1005840"/>
                </a:lnTo>
                <a:lnTo>
                  <a:pt x="280416" y="1005840"/>
                </a:lnTo>
                <a:lnTo>
                  <a:pt x="280416" y="1249680"/>
                </a:lnTo>
                <a:lnTo>
                  <a:pt x="963168" y="1249680"/>
                </a:lnTo>
                <a:lnTo>
                  <a:pt x="963168" y="219456"/>
                </a:lnTo>
                <a:lnTo>
                  <a:pt x="1200912" y="219456"/>
                </a:lnTo>
                <a:lnTo>
                  <a:pt x="1200912" y="0"/>
                </a:lnTo>
                <a:lnTo>
                  <a:pt x="1194816" y="0"/>
                </a:lnTo>
              </a:path>
            </a:pathLst>
          </a:custGeom>
          <a:noFill/>
          <a:ln w="19050">
            <a:solidFill>
              <a:schemeClr val="accent2"/>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nvGrpSpPr>
          <p:cNvPr id="72" name="Group 71">
            <a:extLst>
              <a:ext uri="{FF2B5EF4-FFF2-40B4-BE49-F238E27FC236}">
                <a16:creationId xmlns:a16="http://schemas.microsoft.com/office/drawing/2014/main" id="{22CAED78-B7EB-4D88-AD3B-0128DBCAAD20}"/>
              </a:ext>
            </a:extLst>
          </p:cNvPr>
          <p:cNvGrpSpPr/>
          <p:nvPr/>
        </p:nvGrpSpPr>
        <p:grpSpPr>
          <a:xfrm>
            <a:off x="4744440" y="1277705"/>
            <a:ext cx="1525661" cy="1483776"/>
            <a:chOff x="6398686" y="1835540"/>
            <a:chExt cx="1378368" cy="1340527"/>
          </a:xfrm>
        </p:grpSpPr>
        <p:grpSp>
          <p:nvGrpSpPr>
            <p:cNvPr id="73" name="Group 72">
              <a:extLst>
                <a:ext uri="{FF2B5EF4-FFF2-40B4-BE49-F238E27FC236}">
                  <a16:creationId xmlns:a16="http://schemas.microsoft.com/office/drawing/2014/main" id="{EA047D4D-F3B9-4CC5-AE18-523D17A1B478}"/>
                </a:ext>
              </a:extLst>
            </p:cNvPr>
            <p:cNvGrpSpPr/>
            <p:nvPr/>
          </p:nvGrpSpPr>
          <p:grpSpPr>
            <a:xfrm>
              <a:off x="6398686" y="1835540"/>
              <a:ext cx="1378368" cy="1340527"/>
              <a:chOff x="6398686" y="1835540"/>
              <a:chExt cx="1378368" cy="1340527"/>
            </a:xfrm>
          </p:grpSpPr>
          <p:pic>
            <p:nvPicPr>
              <p:cNvPr id="84" name="Graphic 83" descr="Table outline">
                <a:extLst>
                  <a:ext uri="{FF2B5EF4-FFF2-40B4-BE49-F238E27FC236}">
                    <a16:creationId xmlns:a16="http://schemas.microsoft.com/office/drawing/2014/main" id="{D4707452-C4F5-4123-AFC4-209F2EBCB5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94102" y="1988532"/>
                <a:ext cx="1187535" cy="1187535"/>
              </a:xfrm>
              <a:prstGeom prst="rect">
                <a:avLst/>
              </a:prstGeom>
            </p:spPr>
          </p:pic>
          <p:sp>
            <p:nvSpPr>
              <p:cNvPr id="85" name="Rectangle 84">
                <a:extLst>
                  <a:ext uri="{FF2B5EF4-FFF2-40B4-BE49-F238E27FC236}">
                    <a16:creationId xmlns:a16="http://schemas.microsoft.com/office/drawing/2014/main" id="{DF708BFC-3813-448E-A9B1-4A836F25E260}"/>
                  </a:ext>
                </a:extLst>
              </p:cNvPr>
              <p:cNvSpPr/>
              <p:nvPr/>
            </p:nvSpPr>
            <p:spPr>
              <a:xfrm>
                <a:off x="6398686" y="2085476"/>
                <a:ext cx="1378368" cy="993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86" name="Rectangle 85">
                <a:extLst>
                  <a:ext uri="{FF2B5EF4-FFF2-40B4-BE49-F238E27FC236}">
                    <a16:creationId xmlns:a16="http://schemas.microsoft.com/office/drawing/2014/main" id="{94A2F93C-E069-46E5-A191-C803D296678F}"/>
                  </a:ext>
                </a:extLst>
              </p:cNvPr>
              <p:cNvSpPr/>
              <p:nvPr/>
            </p:nvSpPr>
            <p:spPr>
              <a:xfrm>
                <a:off x="6398686" y="1835540"/>
                <a:ext cx="1378368" cy="249936"/>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grpSp>
            <p:nvGrpSpPr>
              <p:cNvPr id="87" name="Group 86">
                <a:extLst>
                  <a:ext uri="{FF2B5EF4-FFF2-40B4-BE49-F238E27FC236}">
                    <a16:creationId xmlns:a16="http://schemas.microsoft.com/office/drawing/2014/main" id="{146EC063-4FAB-4BE7-97DE-C4F7F7BC2408}"/>
                  </a:ext>
                </a:extLst>
              </p:cNvPr>
              <p:cNvGrpSpPr>
                <a:grpSpLocks noChangeAspect="1"/>
              </p:cNvGrpSpPr>
              <p:nvPr/>
            </p:nvGrpSpPr>
            <p:grpSpPr>
              <a:xfrm>
                <a:off x="7401184" y="1927162"/>
                <a:ext cx="332800" cy="73228"/>
                <a:chOff x="6190717" y="1914144"/>
                <a:chExt cx="664911" cy="146304"/>
              </a:xfrm>
              <a:solidFill>
                <a:schemeClr val="bg1"/>
              </a:solidFill>
            </p:grpSpPr>
            <p:sp>
              <p:nvSpPr>
                <p:cNvPr id="88" name="Oval 87">
                  <a:extLst>
                    <a:ext uri="{FF2B5EF4-FFF2-40B4-BE49-F238E27FC236}">
                      <a16:creationId xmlns:a16="http://schemas.microsoft.com/office/drawing/2014/main" id="{9F69F7A8-5B4A-487A-8452-D66656E2BBAC}"/>
                    </a:ext>
                  </a:extLst>
                </p:cNvPr>
                <p:cNvSpPr/>
                <p:nvPr/>
              </p:nvSpPr>
              <p:spPr>
                <a:xfrm>
                  <a:off x="6190717"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89" name="Oval 88">
                  <a:extLst>
                    <a:ext uri="{FF2B5EF4-FFF2-40B4-BE49-F238E27FC236}">
                      <a16:creationId xmlns:a16="http://schemas.microsoft.com/office/drawing/2014/main" id="{49424A75-B816-4A24-BEB3-B2155BFDC01A}"/>
                    </a:ext>
                  </a:extLst>
                </p:cNvPr>
                <p:cNvSpPr/>
                <p:nvPr/>
              </p:nvSpPr>
              <p:spPr>
                <a:xfrm>
                  <a:off x="6450020"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90" name="Oval 89">
                  <a:extLst>
                    <a:ext uri="{FF2B5EF4-FFF2-40B4-BE49-F238E27FC236}">
                      <a16:creationId xmlns:a16="http://schemas.microsoft.com/office/drawing/2014/main" id="{F12D0332-D437-4D27-B216-B9CE75917B1B}"/>
                    </a:ext>
                  </a:extLst>
                </p:cNvPr>
                <p:cNvSpPr/>
                <p:nvPr/>
              </p:nvSpPr>
              <p:spPr>
                <a:xfrm>
                  <a:off x="6709324"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grpSp>
        </p:grpSp>
        <p:grpSp>
          <p:nvGrpSpPr>
            <p:cNvPr id="74" name="Group 73">
              <a:extLst>
                <a:ext uri="{FF2B5EF4-FFF2-40B4-BE49-F238E27FC236}">
                  <a16:creationId xmlns:a16="http://schemas.microsoft.com/office/drawing/2014/main" id="{4C6318F9-61B8-4B64-A32D-BF4F302F1C80}"/>
                </a:ext>
              </a:extLst>
            </p:cNvPr>
            <p:cNvGrpSpPr/>
            <p:nvPr/>
          </p:nvGrpSpPr>
          <p:grpSpPr>
            <a:xfrm>
              <a:off x="6621780" y="2282190"/>
              <a:ext cx="932178" cy="595004"/>
              <a:chOff x="6621780" y="2282190"/>
              <a:chExt cx="932178" cy="595004"/>
            </a:xfrm>
          </p:grpSpPr>
          <p:sp>
            <p:nvSpPr>
              <p:cNvPr id="75" name="TextBox 74">
                <a:extLst>
                  <a:ext uri="{FF2B5EF4-FFF2-40B4-BE49-F238E27FC236}">
                    <a16:creationId xmlns:a16="http://schemas.microsoft.com/office/drawing/2014/main" id="{D0DFFB07-B967-481A-ACC4-3BF96416A03D}"/>
                  </a:ext>
                </a:extLst>
              </p:cNvPr>
              <p:cNvSpPr txBox="1"/>
              <p:nvPr/>
            </p:nvSpPr>
            <p:spPr>
              <a:xfrm>
                <a:off x="6621780"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6" name="TextBox 75">
                <a:extLst>
                  <a:ext uri="{FF2B5EF4-FFF2-40B4-BE49-F238E27FC236}">
                    <a16:creationId xmlns:a16="http://schemas.microsoft.com/office/drawing/2014/main" id="{EB929CD7-F8DC-40CD-BAE8-990E976A9AB9}"/>
                  </a:ext>
                </a:extLst>
              </p:cNvPr>
              <p:cNvSpPr txBox="1"/>
              <p:nvPr/>
            </p:nvSpPr>
            <p:spPr>
              <a:xfrm>
                <a:off x="6927849"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7" name="TextBox 76">
                <a:extLst>
                  <a:ext uri="{FF2B5EF4-FFF2-40B4-BE49-F238E27FC236}">
                    <a16:creationId xmlns:a16="http://schemas.microsoft.com/office/drawing/2014/main" id="{91E4F2F6-0D67-44F3-AF54-797591D54A62}"/>
                  </a:ext>
                </a:extLst>
              </p:cNvPr>
              <p:cNvSpPr txBox="1"/>
              <p:nvPr/>
            </p:nvSpPr>
            <p:spPr>
              <a:xfrm>
                <a:off x="7233918"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8" name="TextBox 77">
                <a:extLst>
                  <a:ext uri="{FF2B5EF4-FFF2-40B4-BE49-F238E27FC236}">
                    <a16:creationId xmlns:a16="http://schemas.microsoft.com/office/drawing/2014/main" id="{71DA5F92-6462-45A0-BA2D-4CF1B268F3C0}"/>
                  </a:ext>
                </a:extLst>
              </p:cNvPr>
              <p:cNvSpPr txBox="1"/>
              <p:nvPr/>
            </p:nvSpPr>
            <p:spPr>
              <a:xfrm>
                <a:off x="6621780"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9" name="TextBox 78">
                <a:extLst>
                  <a:ext uri="{FF2B5EF4-FFF2-40B4-BE49-F238E27FC236}">
                    <a16:creationId xmlns:a16="http://schemas.microsoft.com/office/drawing/2014/main" id="{20EE1AC9-E741-4A7C-8B17-676473AA8E46}"/>
                  </a:ext>
                </a:extLst>
              </p:cNvPr>
              <p:cNvSpPr txBox="1"/>
              <p:nvPr/>
            </p:nvSpPr>
            <p:spPr>
              <a:xfrm>
                <a:off x="6927849"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0" name="TextBox 79">
                <a:extLst>
                  <a:ext uri="{FF2B5EF4-FFF2-40B4-BE49-F238E27FC236}">
                    <a16:creationId xmlns:a16="http://schemas.microsoft.com/office/drawing/2014/main" id="{E613BF8C-5102-4E52-AD91-1DD3DE8E8A73}"/>
                  </a:ext>
                </a:extLst>
              </p:cNvPr>
              <p:cNvSpPr txBox="1"/>
              <p:nvPr/>
            </p:nvSpPr>
            <p:spPr>
              <a:xfrm>
                <a:off x="7233918"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1" name="TextBox 80">
                <a:extLst>
                  <a:ext uri="{FF2B5EF4-FFF2-40B4-BE49-F238E27FC236}">
                    <a16:creationId xmlns:a16="http://schemas.microsoft.com/office/drawing/2014/main" id="{3C702BAA-7C42-49BC-91BE-8434438366D7}"/>
                  </a:ext>
                </a:extLst>
              </p:cNvPr>
              <p:cNvSpPr txBox="1"/>
              <p:nvPr/>
            </p:nvSpPr>
            <p:spPr>
              <a:xfrm>
                <a:off x="6621780"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2" name="TextBox 81">
                <a:extLst>
                  <a:ext uri="{FF2B5EF4-FFF2-40B4-BE49-F238E27FC236}">
                    <a16:creationId xmlns:a16="http://schemas.microsoft.com/office/drawing/2014/main" id="{FF65DEFD-6CDE-4648-A2ED-9122EBC1F3A6}"/>
                  </a:ext>
                </a:extLst>
              </p:cNvPr>
              <p:cNvSpPr txBox="1"/>
              <p:nvPr/>
            </p:nvSpPr>
            <p:spPr>
              <a:xfrm>
                <a:off x="6927849"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3" name="TextBox 82">
                <a:extLst>
                  <a:ext uri="{FF2B5EF4-FFF2-40B4-BE49-F238E27FC236}">
                    <a16:creationId xmlns:a16="http://schemas.microsoft.com/office/drawing/2014/main" id="{63BAF01B-C5F9-4F0D-A9FC-587F815B6C9C}"/>
                  </a:ext>
                </a:extLst>
              </p:cNvPr>
              <p:cNvSpPr txBox="1"/>
              <p:nvPr/>
            </p:nvSpPr>
            <p:spPr>
              <a:xfrm>
                <a:off x="7233918"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grpSp>
      </p:grpSp>
      <p:grpSp>
        <p:nvGrpSpPr>
          <p:cNvPr id="113" name="Group 112">
            <a:extLst>
              <a:ext uri="{FF2B5EF4-FFF2-40B4-BE49-F238E27FC236}">
                <a16:creationId xmlns:a16="http://schemas.microsoft.com/office/drawing/2014/main" id="{E7878F59-DA99-450B-B80A-472139DEF71D}"/>
              </a:ext>
            </a:extLst>
          </p:cNvPr>
          <p:cNvGrpSpPr/>
          <p:nvPr/>
        </p:nvGrpSpPr>
        <p:grpSpPr>
          <a:xfrm>
            <a:off x="6939131" y="1261136"/>
            <a:ext cx="1525661" cy="1525661"/>
            <a:chOff x="8273195" y="2162973"/>
            <a:chExt cx="2034214" cy="2034214"/>
          </a:xfrm>
        </p:grpSpPr>
        <p:grpSp>
          <p:nvGrpSpPr>
            <p:cNvPr id="110" name="Group 109">
              <a:extLst>
                <a:ext uri="{FF2B5EF4-FFF2-40B4-BE49-F238E27FC236}">
                  <a16:creationId xmlns:a16="http://schemas.microsoft.com/office/drawing/2014/main" id="{0C70DD8B-E144-4540-90AF-DBAD5D50BF26}"/>
                </a:ext>
              </a:extLst>
            </p:cNvPr>
            <p:cNvGrpSpPr/>
            <p:nvPr/>
          </p:nvGrpSpPr>
          <p:grpSpPr>
            <a:xfrm>
              <a:off x="8696535" y="2780480"/>
              <a:ext cx="1239892" cy="1248905"/>
              <a:chOff x="9089543" y="2378457"/>
              <a:chExt cx="1239892" cy="1248905"/>
            </a:xfrm>
          </p:grpSpPr>
          <p:pic>
            <p:nvPicPr>
              <p:cNvPr id="33" name="Graphic 32" descr="Table outline">
                <a:extLst>
                  <a:ext uri="{FF2B5EF4-FFF2-40B4-BE49-F238E27FC236}">
                    <a16:creationId xmlns:a16="http://schemas.microsoft.com/office/drawing/2014/main" id="{D8A19934-033F-4B88-A901-C7979BC7CA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9543" y="2439827"/>
                <a:ext cx="1187535" cy="1187535"/>
              </a:xfrm>
              <a:prstGeom prst="rect">
                <a:avLst/>
              </a:prstGeom>
            </p:spPr>
          </p:pic>
          <p:grpSp>
            <p:nvGrpSpPr>
              <p:cNvPr id="44" name="Group 43">
                <a:extLst>
                  <a:ext uri="{FF2B5EF4-FFF2-40B4-BE49-F238E27FC236}">
                    <a16:creationId xmlns:a16="http://schemas.microsoft.com/office/drawing/2014/main" id="{092A0F63-A4DB-4230-B41C-9AFC3893E957}"/>
                  </a:ext>
                </a:extLst>
              </p:cNvPr>
              <p:cNvGrpSpPr>
                <a:grpSpLocks noChangeAspect="1"/>
              </p:cNvGrpSpPr>
              <p:nvPr/>
            </p:nvGrpSpPr>
            <p:grpSpPr>
              <a:xfrm>
                <a:off x="9996634" y="2378457"/>
                <a:ext cx="332801" cy="73228"/>
                <a:chOff x="6190717" y="1914144"/>
                <a:chExt cx="664911" cy="146304"/>
              </a:xfrm>
              <a:solidFill>
                <a:schemeClr val="bg1"/>
              </a:solidFill>
            </p:grpSpPr>
            <p:sp>
              <p:nvSpPr>
                <p:cNvPr id="41" name="Oval 40">
                  <a:extLst>
                    <a:ext uri="{FF2B5EF4-FFF2-40B4-BE49-F238E27FC236}">
                      <a16:creationId xmlns:a16="http://schemas.microsoft.com/office/drawing/2014/main" id="{413B4237-056F-4F54-A7EB-E9225D5B4D9A}"/>
                    </a:ext>
                  </a:extLst>
                </p:cNvPr>
                <p:cNvSpPr/>
                <p:nvPr/>
              </p:nvSpPr>
              <p:spPr>
                <a:xfrm>
                  <a:off x="6190717"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2" name="Oval 41">
                  <a:extLst>
                    <a:ext uri="{FF2B5EF4-FFF2-40B4-BE49-F238E27FC236}">
                      <a16:creationId xmlns:a16="http://schemas.microsoft.com/office/drawing/2014/main" id="{1E088089-91CD-4FAA-907A-8F88212C9193}"/>
                    </a:ext>
                  </a:extLst>
                </p:cNvPr>
                <p:cNvSpPr/>
                <p:nvPr/>
              </p:nvSpPr>
              <p:spPr>
                <a:xfrm>
                  <a:off x="6450020"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3" name="Oval 42">
                  <a:extLst>
                    <a:ext uri="{FF2B5EF4-FFF2-40B4-BE49-F238E27FC236}">
                      <a16:creationId xmlns:a16="http://schemas.microsoft.com/office/drawing/2014/main" id="{4E28C715-7AA6-4DC9-B37E-57834FDEB475}"/>
                    </a:ext>
                  </a:extLst>
                </p:cNvPr>
                <p:cNvSpPr/>
                <p:nvPr/>
              </p:nvSpPr>
              <p:spPr>
                <a:xfrm>
                  <a:off x="6709324"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70" name="Group 69">
                <a:extLst>
                  <a:ext uri="{FF2B5EF4-FFF2-40B4-BE49-F238E27FC236}">
                    <a16:creationId xmlns:a16="http://schemas.microsoft.com/office/drawing/2014/main" id="{10C159F4-4013-42F0-93FC-81EC794BD7F7}"/>
                  </a:ext>
                </a:extLst>
              </p:cNvPr>
              <p:cNvGrpSpPr/>
              <p:nvPr/>
            </p:nvGrpSpPr>
            <p:grpSpPr>
              <a:xfrm>
                <a:off x="9217221" y="2733485"/>
                <a:ext cx="932178" cy="595004"/>
                <a:chOff x="6621780" y="2282190"/>
                <a:chExt cx="932178" cy="595004"/>
              </a:xfrm>
            </p:grpSpPr>
            <p:sp>
              <p:nvSpPr>
                <p:cNvPr id="61" name="TextBox 60">
                  <a:extLst>
                    <a:ext uri="{FF2B5EF4-FFF2-40B4-BE49-F238E27FC236}">
                      <a16:creationId xmlns:a16="http://schemas.microsoft.com/office/drawing/2014/main" id="{140D81A5-DD18-46EE-ADC3-5EAB5F5EED80}"/>
                    </a:ext>
                  </a:extLst>
                </p:cNvPr>
                <p:cNvSpPr txBox="1"/>
                <p:nvPr/>
              </p:nvSpPr>
              <p:spPr>
                <a:xfrm>
                  <a:off x="6621780"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2" name="TextBox 61">
                  <a:extLst>
                    <a:ext uri="{FF2B5EF4-FFF2-40B4-BE49-F238E27FC236}">
                      <a16:creationId xmlns:a16="http://schemas.microsoft.com/office/drawing/2014/main" id="{E12FFF15-F341-4404-8571-9327489940A7}"/>
                    </a:ext>
                  </a:extLst>
                </p:cNvPr>
                <p:cNvSpPr txBox="1"/>
                <p:nvPr/>
              </p:nvSpPr>
              <p:spPr>
                <a:xfrm>
                  <a:off x="6927849"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3" name="TextBox 62">
                  <a:extLst>
                    <a:ext uri="{FF2B5EF4-FFF2-40B4-BE49-F238E27FC236}">
                      <a16:creationId xmlns:a16="http://schemas.microsoft.com/office/drawing/2014/main" id="{ECE56CFE-80EF-4F7A-945E-DF21A5D62D3D}"/>
                    </a:ext>
                  </a:extLst>
                </p:cNvPr>
                <p:cNvSpPr txBox="1"/>
                <p:nvPr/>
              </p:nvSpPr>
              <p:spPr>
                <a:xfrm>
                  <a:off x="7233918"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4" name="TextBox 63">
                  <a:extLst>
                    <a:ext uri="{FF2B5EF4-FFF2-40B4-BE49-F238E27FC236}">
                      <a16:creationId xmlns:a16="http://schemas.microsoft.com/office/drawing/2014/main" id="{68441A93-2A72-4F50-9419-49762D9B2736}"/>
                    </a:ext>
                  </a:extLst>
                </p:cNvPr>
                <p:cNvSpPr txBox="1"/>
                <p:nvPr/>
              </p:nvSpPr>
              <p:spPr>
                <a:xfrm>
                  <a:off x="6621780"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5" name="TextBox 64">
                  <a:extLst>
                    <a:ext uri="{FF2B5EF4-FFF2-40B4-BE49-F238E27FC236}">
                      <a16:creationId xmlns:a16="http://schemas.microsoft.com/office/drawing/2014/main" id="{7C81BA09-CF0A-4598-998A-FC5326352579}"/>
                    </a:ext>
                  </a:extLst>
                </p:cNvPr>
                <p:cNvSpPr txBox="1"/>
                <p:nvPr/>
              </p:nvSpPr>
              <p:spPr>
                <a:xfrm>
                  <a:off x="6927849"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6" name="TextBox 65">
                  <a:extLst>
                    <a:ext uri="{FF2B5EF4-FFF2-40B4-BE49-F238E27FC236}">
                      <a16:creationId xmlns:a16="http://schemas.microsoft.com/office/drawing/2014/main" id="{E5428FA0-E4D9-4161-8B0D-5FA02E9681D8}"/>
                    </a:ext>
                  </a:extLst>
                </p:cNvPr>
                <p:cNvSpPr txBox="1"/>
                <p:nvPr/>
              </p:nvSpPr>
              <p:spPr>
                <a:xfrm>
                  <a:off x="7233918"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7" name="TextBox 66">
                  <a:extLst>
                    <a:ext uri="{FF2B5EF4-FFF2-40B4-BE49-F238E27FC236}">
                      <a16:creationId xmlns:a16="http://schemas.microsoft.com/office/drawing/2014/main" id="{F2BAEB10-0539-4926-AB8A-70C66DED0635}"/>
                    </a:ext>
                  </a:extLst>
                </p:cNvPr>
                <p:cNvSpPr txBox="1"/>
                <p:nvPr/>
              </p:nvSpPr>
              <p:spPr>
                <a:xfrm>
                  <a:off x="6621780"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8" name="TextBox 67">
                  <a:extLst>
                    <a:ext uri="{FF2B5EF4-FFF2-40B4-BE49-F238E27FC236}">
                      <a16:creationId xmlns:a16="http://schemas.microsoft.com/office/drawing/2014/main" id="{44323171-3EEF-4DA0-BF8E-AA2F48482397}"/>
                    </a:ext>
                  </a:extLst>
                </p:cNvPr>
                <p:cNvSpPr txBox="1"/>
                <p:nvPr/>
              </p:nvSpPr>
              <p:spPr>
                <a:xfrm>
                  <a:off x="6927849"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9" name="TextBox 68">
                  <a:extLst>
                    <a:ext uri="{FF2B5EF4-FFF2-40B4-BE49-F238E27FC236}">
                      <a16:creationId xmlns:a16="http://schemas.microsoft.com/office/drawing/2014/main" id="{6DFB069A-696E-464E-8BFC-33AF4CCD1A5C}"/>
                    </a:ext>
                  </a:extLst>
                </p:cNvPr>
                <p:cNvSpPr txBox="1"/>
                <p:nvPr/>
              </p:nvSpPr>
              <p:spPr>
                <a:xfrm>
                  <a:off x="7233918"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grpSp>
        </p:grpSp>
        <p:pic>
          <p:nvPicPr>
            <p:cNvPr id="112" name="Graphic 111" descr="Paper outline">
              <a:extLst>
                <a:ext uri="{FF2B5EF4-FFF2-40B4-BE49-F238E27FC236}">
                  <a16:creationId xmlns:a16="http://schemas.microsoft.com/office/drawing/2014/main" id="{B33C4F53-E6D0-40CB-B6A7-847787846C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73195" y="2162973"/>
              <a:ext cx="2034214" cy="2034214"/>
            </a:xfrm>
            <a:prstGeom prst="rect">
              <a:avLst/>
            </a:prstGeom>
          </p:spPr>
        </p:pic>
      </p:grpSp>
      <p:sp>
        <p:nvSpPr>
          <p:cNvPr id="115" name="Arc 114">
            <a:extLst>
              <a:ext uri="{FF2B5EF4-FFF2-40B4-BE49-F238E27FC236}">
                <a16:creationId xmlns:a16="http://schemas.microsoft.com/office/drawing/2014/main" id="{6E63B365-7219-4B28-8F59-5D89D19C2631}"/>
              </a:ext>
            </a:extLst>
          </p:cNvPr>
          <p:cNvSpPr/>
          <p:nvPr/>
        </p:nvSpPr>
        <p:spPr>
          <a:xfrm flipV="1">
            <a:off x="5608108" y="1127378"/>
            <a:ext cx="2044638" cy="2044638"/>
          </a:xfrm>
          <a:prstGeom prst="arc">
            <a:avLst>
              <a:gd name="adj1" fmla="val 13391199"/>
              <a:gd name="adj2" fmla="val 18947905"/>
            </a:avLst>
          </a:prstGeom>
          <a:noFill/>
          <a:ln w="19050">
            <a:solidFill>
              <a:srgbClr val="FF0000"/>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16" name="Multiplication Sign 115">
            <a:extLst>
              <a:ext uri="{FF2B5EF4-FFF2-40B4-BE49-F238E27FC236}">
                <a16:creationId xmlns:a16="http://schemas.microsoft.com/office/drawing/2014/main" id="{786CC66A-2A0D-400A-9E03-DC2AC7A9932E}"/>
              </a:ext>
            </a:extLst>
          </p:cNvPr>
          <p:cNvSpPr/>
          <p:nvPr/>
        </p:nvSpPr>
        <p:spPr>
          <a:xfrm>
            <a:off x="6456000" y="2997589"/>
            <a:ext cx="348854" cy="348854"/>
          </a:xfrm>
          <a:prstGeom prst="mathMultiply">
            <a:avLst>
              <a:gd name="adj1" fmla="val 179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3" name="Title 1">
            <a:extLst>
              <a:ext uri="{FF2B5EF4-FFF2-40B4-BE49-F238E27FC236}">
                <a16:creationId xmlns:a16="http://schemas.microsoft.com/office/drawing/2014/main" id="{C945DF56-0D6B-56FD-8E45-E35CEB380FE1}"/>
              </a:ext>
            </a:extLst>
          </p:cNvPr>
          <p:cNvSpPr>
            <a:spLocks noGrp="1"/>
          </p:cNvSpPr>
          <p:nvPr>
            <p:ph type="title"/>
          </p:nvPr>
        </p:nvSpPr>
        <p:spPr>
          <a:xfrm>
            <a:off x="543150" y="156844"/>
            <a:ext cx="7886700" cy="527633"/>
          </a:xfrm>
        </p:spPr>
        <p:txBody>
          <a:bodyPr>
            <a:normAutofit fontScale="90000"/>
          </a:bodyPr>
          <a:lstStyle/>
          <a:p>
            <a:br>
              <a:rPr lang="nl-BE">
                <a:latin typeface="+mj-lt"/>
              </a:rPr>
            </a:br>
            <a:r>
              <a:rPr lang="nl-BE" sz="3000">
                <a:uFill>
                  <a:solidFill>
                    <a:srgbClr val="FFEB00"/>
                  </a:solidFill>
                </a:uFill>
                <a:latin typeface="+mj-lt"/>
              </a:rPr>
              <a:t>Delen van gegevens tussen instanties</a:t>
            </a:r>
            <a:endParaRPr lang="nl-BE" sz="3000">
              <a:highlight>
                <a:srgbClr val="FFEB00"/>
              </a:highlight>
              <a:uFill>
                <a:solidFill>
                  <a:srgbClr val="FFEB00"/>
                </a:solidFill>
              </a:uFill>
              <a:latin typeface="+mj-lt"/>
            </a:endParaRPr>
          </a:p>
        </p:txBody>
      </p:sp>
    </p:spTree>
    <p:extLst>
      <p:ext uri="{BB962C8B-B14F-4D97-AF65-F5344CB8AC3E}">
        <p14:creationId xmlns:p14="http://schemas.microsoft.com/office/powerpoint/2010/main" val="129225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lvl="0"/>
            <a:fld id="{9FF637D2-1F4F-4E76-BF3D-F05E70ADC289}" type="slidenum">
              <a:rPr lang="nl-BE"/>
              <a:t>11</a:t>
            </a:fld>
            <a:endParaRPr lang="nl-BE"/>
          </a:p>
        </p:txBody>
      </p:sp>
      <p:sp>
        <p:nvSpPr>
          <p:cNvPr id="14" name="TextBox 13">
            <a:extLst>
              <a:ext uri="{FF2B5EF4-FFF2-40B4-BE49-F238E27FC236}">
                <a16:creationId xmlns:a16="http://schemas.microsoft.com/office/drawing/2014/main" id="{1027074B-25C1-E0A5-EF69-3685F813A63D}"/>
              </a:ext>
            </a:extLst>
          </p:cNvPr>
          <p:cNvSpPr txBox="1"/>
          <p:nvPr/>
        </p:nvSpPr>
        <p:spPr>
          <a:xfrm>
            <a:off x="629241" y="1602785"/>
            <a:ext cx="3812069" cy="2977738"/>
          </a:xfrm>
          <a:prstGeom prst="rect">
            <a:avLst/>
          </a:prstGeom>
          <a:noFill/>
        </p:spPr>
        <p:txBody>
          <a:bodyPr wrap="square" lIns="68580" tIns="34290" rIns="68580" bIns="3429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endParaRPr lang="nl-BE" sz="1200" b="1">
              <a:solidFill>
                <a:srgbClr val="373636"/>
              </a:solidFill>
              <a:uFill>
                <a:solidFill>
                  <a:srgbClr val="FFEB00"/>
                </a:solidFill>
              </a:uFill>
              <a:latin typeface="Flanders Art Sans"/>
              <a:cs typeface="Calibri Light"/>
            </a:endParaRPr>
          </a:p>
          <a:p>
            <a:pPr algn="l" rtl="0" fontAlgn="base"/>
            <a:endParaRPr lang="nl-BE" sz="800" b="1" cap="all">
              <a:solidFill>
                <a:srgbClr val="373636"/>
              </a:solidFill>
              <a:uFill>
                <a:solidFill>
                  <a:srgbClr val="FFEB00"/>
                </a:solidFill>
              </a:uFill>
              <a:latin typeface="Arial"/>
              <a:cs typeface="Calibri Light"/>
            </a:endParaRPr>
          </a:p>
          <a:p>
            <a:pPr marL="257175" indent="-257175">
              <a:buAutoNum type="arabicPeriod"/>
            </a:pPr>
            <a:r>
              <a:rPr lang="nl-BE" sz="1400">
                <a:solidFill>
                  <a:srgbClr val="373636"/>
                </a:solidFill>
                <a:uFill>
                  <a:solidFill>
                    <a:srgbClr val="FFEB00"/>
                  </a:solidFill>
                </a:uFill>
                <a:latin typeface="Arial"/>
                <a:cs typeface="Calibri Light"/>
              </a:rPr>
              <a:t>Burgers met schulden hebben toegang tot meer </a:t>
            </a:r>
            <a:r>
              <a:rPr lang="nl-BE" sz="1400" b="1">
                <a:solidFill>
                  <a:srgbClr val="373636"/>
                </a:solidFill>
                <a:uFill>
                  <a:solidFill>
                    <a:srgbClr val="FFEB00"/>
                  </a:solidFill>
                </a:uFill>
                <a:latin typeface="Arial"/>
                <a:cs typeface="Calibri Light"/>
              </a:rPr>
              <a:t>gepersonaliseerde adviezen en/of dienstverlening  </a:t>
            </a:r>
            <a:br>
              <a:rPr lang="nl-BE" sz="1400" b="1">
                <a:uFill>
                  <a:solidFill>
                    <a:srgbClr val="FFEB00"/>
                  </a:solidFill>
                </a:uFill>
                <a:latin typeface="Arial"/>
                <a:cs typeface="Calibri Light"/>
              </a:rPr>
            </a:br>
            <a:endParaRPr lang="nl-BE" sz="1800">
              <a:cs typeface="Arial"/>
            </a:endParaRPr>
          </a:p>
          <a:p>
            <a:pPr marL="257175" indent="-257175" fontAlgn="base">
              <a:buFont typeface="+mj-lt"/>
              <a:buAutoNum type="arabicPeriod"/>
            </a:pPr>
            <a:r>
              <a:rPr lang="nl-BE" sz="1400">
                <a:solidFill>
                  <a:srgbClr val="373636"/>
                </a:solidFill>
                <a:uFill>
                  <a:solidFill>
                    <a:srgbClr val="FFEB00"/>
                  </a:solidFill>
                </a:uFill>
                <a:latin typeface="Arial"/>
                <a:cs typeface="Calibri Light"/>
              </a:rPr>
              <a:t>Lokale besturen krijgen een duidelijk </a:t>
            </a:r>
            <a:r>
              <a:rPr lang="nl-BE" sz="1400" b="1">
                <a:solidFill>
                  <a:srgbClr val="373636"/>
                </a:solidFill>
                <a:uFill>
                  <a:solidFill>
                    <a:srgbClr val="FFEB00"/>
                  </a:solidFill>
                </a:uFill>
                <a:latin typeface="Arial"/>
                <a:cs typeface="Calibri Light"/>
              </a:rPr>
              <a:t>overzicht van hun schuldbeheer-processen</a:t>
            </a:r>
            <a:r>
              <a:rPr lang="nl-BE" sz="1400">
                <a:solidFill>
                  <a:srgbClr val="373636"/>
                </a:solidFill>
                <a:uFill>
                  <a:solidFill>
                    <a:srgbClr val="FFEB00"/>
                  </a:solidFill>
                </a:uFill>
                <a:latin typeface="Arial"/>
                <a:cs typeface="Calibri Light"/>
              </a:rPr>
              <a:t>, wat leidt tot verbeterd inzicht en efficiëntie </a:t>
            </a:r>
            <a:br>
              <a:rPr lang="nl-BE" sz="1400">
                <a:uFill>
                  <a:solidFill>
                    <a:srgbClr val="FFEB00"/>
                  </a:solidFill>
                </a:uFill>
                <a:latin typeface="Arial"/>
                <a:cs typeface="Calibri Light"/>
              </a:rPr>
            </a:br>
            <a:endParaRPr lang="nl-BE" sz="1400">
              <a:solidFill>
                <a:srgbClr val="373636"/>
              </a:solidFill>
              <a:uFill>
                <a:solidFill>
                  <a:srgbClr val="FFEB00"/>
                </a:solidFill>
              </a:uFill>
              <a:latin typeface="Arial"/>
              <a:cs typeface="Calibri Light"/>
            </a:endParaRPr>
          </a:p>
          <a:p>
            <a:pPr marL="257175" indent="-257175" algn="l" rtl="0" fontAlgn="base">
              <a:buFont typeface="+mj-lt"/>
              <a:buAutoNum type="arabicPeriod"/>
            </a:pPr>
            <a:r>
              <a:rPr lang="nl-BE" sz="1400">
                <a:solidFill>
                  <a:srgbClr val="373636"/>
                </a:solidFill>
                <a:uFill>
                  <a:solidFill>
                    <a:srgbClr val="FFEB00"/>
                  </a:solidFill>
                </a:uFill>
                <a:latin typeface="Arial"/>
                <a:cs typeface="Calibri Light"/>
              </a:rPr>
              <a:t>Gestandaardiseerde taal</a:t>
            </a:r>
            <a:r>
              <a:rPr lang="nl-BE" sz="1400" b="1">
                <a:solidFill>
                  <a:srgbClr val="373636"/>
                </a:solidFill>
                <a:uFill>
                  <a:solidFill>
                    <a:srgbClr val="FFEB00"/>
                  </a:solidFill>
                </a:uFill>
                <a:latin typeface="Arial"/>
                <a:cs typeface="Calibri Light"/>
              </a:rPr>
              <a:t> vereenvoudigt rapportage en besluitvorming </a:t>
            </a:r>
          </a:p>
          <a:p>
            <a:pPr marL="213995" lvl="0" indent="-213995">
              <a:buFont typeface="Arial" panose="020B0604020202020204" pitchFamily="34" charset="0"/>
              <a:buChar char="•"/>
            </a:pPr>
            <a:endParaRPr lang="nl-BE" sz="1100" b="1">
              <a:solidFill>
                <a:srgbClr val="373636"/>
              </a:solidFill>
              <a:uFill>
                <a:solidFill>
                  <a:srgbClr val="FFEB00"/>
                </a:solidFill>
              </a:uFill>
              <a:latin typeface="Flanders Art Sans"/>
              <a:cs typeface="Calibri Light"/>
            </a:endParaRPr>
          </a:p>
        </p:txBody>
      </p:sp>
      <p:pic>
        <p:nvPicPr>
          <p:cNvPr id="6" name="Picture 5" descr="Person doing taxes with calculator">
            <a:extLst>
              <a:ext uri="{FF2B5EF4-FFF2-40B4-BE49-F238E27FC236}">
                <a16:creationId xmlns:a16="http://schemas.microsoft.com/office/drawing/2014/main" id="{89D25B29-F5FD-BD5C-BC77-EA39E000C756}"/>
              </a:ext>
            </a:extLst>
          </p:cNvPr>
          <p:cNvPicPr>
            <a:picLocks noChangeAspect="1"/>
          </p:cNvPicPr>
          <p:nvPr/>
        </p:nvPicPr>
        <p:blipFill rotWithShape="1">
          <a:blip r:embed="rId3"/>
          <a:srcRect l="20429" r="20429"/>
          <a:stretch/>
        </p:blipFill>
        <p:spPr>
          <a:xfrm flipH="1">
            <a:off x="4572000" y="0"/>
            <a:ext cx="4563001" cy="5143500"/>
          </a:xfrm>
          <a:prstGeom prst="rect">
            <a:avLst/>
          </a:prstGeom>
        </p:spPr>
      </p:pic>
      <p:sp>
        <p:nvSpPr>
          <p:cNvPr id="8" name="Google Shape;1018;g2b2455b02f7_0_17">
            <a:extLst>
              <a:ext uri="{FF2B5EF4-FFF2-40B4-BE49-F238E27FC236}">
                <a16:creationId xmlns:a16="http://schemas.microsoft.com/office/drawing/2014/main" id="{F5F82D04-D6CF-F962-7B9E-E35C1458B8B3}"/>
              </a:ext>
            </a:extLst>
          </p:cNvPr>
          <p:cNvSpPr txBox="1"/>
          <p:nvPr/>
        </p:nvSpPr>
        <p:spPr>
          <a:xfrm>
            <a:off x="628651" y="393263"/>
            <a:ext cx="4007996" cy="1096553"/>
          </a:xfrm>
          <a:prstGeom prst="rect">
            <a:avLst/>
          </a:prstGeom>
          <a:noFill/>
          <a:ln>
            <a:noFill/>
          </a:ln>
        </p:spPr>
        <p:txBody>
          <a:bodyPr spcFirstLastPara="1" wrap="square" lIns="68550" tIns="34275" rIns="68550" bIns="34275" anchor="t" anchorCtr="0">
            <a:noAutofit/>
          </a:bodyPr>
          <a:lstStyle/>
          <a:p>
            <a:pPr>
              <a:buSzPts val="3200"/>
            </a:pPr>
            <a:r>
              <a:rPr lang="en-GB" sz="3200" b="1" err="1"/>
              <a:t>Belangrijkste</a:t>
            </a:r>
            <a:r>
              <a:rPr lang="en-GB" sz="3200" b="1"/>
              <a:t> </a:t>
            </a:r>
            <a:r>
              <a:rPr lang="en-GB" sz="3200" b="1" err="1"/>
              <a:t>doelstellingen</a:t>
            </a:r>
            <a:endParaRPr lang="en-GB" sz="3200" b="1" i="0" u="none" strike="noStrike" cap="none" err="1">
              <a:solidFill>
                <a:srgbClr val="000000"/>
              </a:solidFill>
              <a:latin typeface="Arial"/>
              <a:ea typeface="Arial"/>
              <a:cs typeface="Arial"/>
            </a:endParaRPr>
          </a:p>
        </p:txBody>
      </p:sp>
    </p:spTree>
    <p:extLst>
      <p:ext uri="{BB962C8B-B14F-4D97-AF65-F5344CB8AC3E}">
        <p14:creationId xmlns:p14="http://schemas.microsoft.com/office/powerpoint/2010/main" val="171810588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9FF637D2-1F4F-4E76-BF3D-F05E70ADC289}" type="slidenum">
              <a:rPr kumimoji="0" lang="nl-BE" sz="900" b="1" i="0" u="none" strike="noStrike" kern="1200" cap="none" spc="0" normalizeH="0" baseline="0" noProof="0">
                <a:ln>
                  <a:noFill/>
                </a:ln>
                <a:solidFill>
                  <a:srgbClr val="3C3D3C"/>
                </a:solidFill>
                <a:effectLst/>
                <a:uLnTx/>
                <a:uFillTx/>
                <a:latin typeface="Flanders Art Sans"/>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nl-BE" sz="900" b="1" i="0" u="none" strike="noStrike" kern="1200" cap="none" spc="0" normalizeH="0" baseline="0" noProof="0">
              <a:ln>
                <a:noFill/>
              </a:ln>
              <a:solidFill>
                <a:srgbClr val="3C3D3C"/>
              </a:solidFill>
              <a:effectLst/>
              <a:uLnTx/>
              <a:uFillTx/>
              <a:latin typeface="Flanders Art Sans"/>
              <a:ea typeface="+mn-ea"/>
              <a:cs typeface="+mn-cs"/>
            </a:endParaRPr>
          </a:p>
        </p:txBody>
      </p:sp>
      <p:sp>
        <p:nvSpPr>
          <p:cNvPr id="19" name="Arrow: Left-Right 18">
            <a:extLst>
              <a:ext uri="{FF2B5EF4-FFF2-40B4-BE49-F238E27FC236}">
                <a16:creationId xmlns:a16="http://schemas.microsoft.com/office/drawing/2014/main" id="{9BC964FC-4CC2-B257-257E-641F258C967E}"/>
              </a:ext>
            </a:extLst>
          </p:cNvPr>
          <p:cNvSpPr/>
          <p:nvPr/>
        </p:nvSpPr>
        <p:spPr>
          <a:xfrm>
            <a:off x="627457" y="4124768"/>
            <a:ext cx="7607543" cy="633971"/>
          </a:xfrm>
          <a:prstGeom prst="leftRightArrow">
            <a:avLst/>
          </a:prstGeom>
          <a:solidFill>
            <a:srgbClr val="FFE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1" i="0" u="none" strike="noStrike" kern="1200" cap="none" spc="0" normalizeH="0" baseline="0" noProof="0">
                <a:ln>
                  <a:noFill/>
                </a:ln>
                <a:solidFill>
                  <a:prstClr val="black"/>
                </a:solidFill>
                <a:effectLst/>
                <a:uLnTx/>
                <a:uFillTx/>
                <a:latin typeface="Calibri" panose="020F0502020204030204"/>
                <a:ea typeface="+mn-ea"/>
                <a:cs typeface="+mn-cs"/>
              </a:rPr>
              <a:t>OSLO standaard schuldbeheer</a:t>
            </a:r>
          </a:p>
        </p:txBody>
      </p:sp>
      <p:grpSp>
        <p:nvGrpSpPr>
          <p:cNvPr id="20" name="Group 19">
            <a:extLst>
              <a:ext uri="{FF2B5EF4-FFF2-40B4-BE49-F238E27FC236}">
                <a16:creationId xmlns:a16="http://schemas.microsoft.com/office/drawing/2014/main" id="{A068DBB3-ACF4-1ADD-2AC5-6590980529A7}"/>
              </a:ext>
            </a:extLst>
          </p:cNvPr>
          <p:cNvGrpSpPr/>
          <p:nvPr/>
        </p:nvGrpSpPr>
        <p:grpSpPr>
          <a:xfrm>
            <a:off x="788293" y="1848117"/>
            <a:ext cx="1695326" cy="2217421"/>
            <a:chOff x="784100" y="2995989"/>
            <a:chExt cx="2260434" cy="3134953"/>
          </a:xfrm>
        </p:grpSpPr>
        <p:sp>
          <p:nvSpPr>
            <p:cNvPr id="21" name="Rectangle 20">
              <a:extLst>
                <a:ext uri="{FF2B5EF4-FFF2-40B4-BE49-F238E27FC236}">
                  <a16:creationId xmlns:a16="http://schemas.microsoft.com/office/drawing/2014/main" id="{B882E2F3-475A-8C37-0974-410E753CA577}"/>
                </a:ext>
              </a:extLst>
            </p:cNvPr>
            <p:cNvSpPr/>
            <p:nvPr/>
          </p:nvSpPr>
          <p:spPr>
            <a:xfrm>
              <a:off x="784100" y="2995989"/>
              <a:ext cx="2260434" cy="3134953"/>
            </a:xfrm>
            <a:prstGeom prst="rect">
              <a:avLst/>
            </a:prstGeom>
            <a:solidFill>
              <a:srgbClr val="FFEB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descr="Users outline">
              <a:extLst>
                <a:ext uri="{FF2B5EF4-FFF2-40B4-BE49-F238E27FC236}">
                  <a16:creationId xmlns:a16="http://schemas.microsoft.com/office/drawing/2014/main" id="{90D7830A-9644-3996-01DA-7D0094498A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7117" y="3791857"/>
              <a:ext cx="914400" cy="914400"/>
            </a:xfrm>
            <a:prstGeom prst="rect">
              <a:avLst/>
            </a:prstGeom>
          </p:spPr>
        </p:pic>
        <p:pic>
          <p:nvPicPr>
            <p:cNvPr id="23" name="Graphic 22" descr="Ui Ux outline">
              <a:extLst>
                <a:ext uri="{FF2B5EF4-FFF2-40B4-BE49-F238E27FC236}">
                  <a16:creationId xmlns:a16="http://schemas.microsoft.com/office/drawing/2014/main" id="{F517C1C9-8019-372A-4EA0-E1994C4B33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24" name="TextBox 23">
              <a:extLst>
                <a:ext uri="{FF2B5EF4-FFF2-40B4-BE49-F238E27FC236}">
                  <a16:creationId xmlns:a16="http://schemas.microsoft.com/office/drawing/2014/main" id="{3429E515-0707-E51A-D86C-0A57343198F9}"/>
                </a:ext>
              </a:extLst>
            </p:cNvPr>
            <p:cNvSpPr txBox="1"/>
            <p:nvPr/>
          </p:nvSpPr>
          <p:spPr>
            <a:xfrm>
              <a:off x="860278" y="4688486"/>
              <a:ext cx="2108079" cy="979042"/>
            </a:xfrm>
            <a:prstGeom prst="rect">
              <a:avLst/>
            </a:prstGeom>
            <a:noFill/>
          </p:spPr>
          <p:txBody>
            <a:bodyPr wrap="square" rtlCol="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Burger ontvangt vordering van lokaal bestuur</a:t>
              </a:r>
            </a:p>
          </p:txBody>
        </p:sp>
      </p:grpSp>
      <p:grpSp>
        <p:nvGrpSpPr>
          <p:cNvPr id="34" name="Group 33">
            <a:extLst>
              <a:ext uri="{FF2B5EF4-FFF2-40B4-BE49-F238E27FC236}">
                <a16:creationId xmlns:a16="http://schemas.microsoft.com/office/drawing/2014/main" id="{988E325F-1471-8A6C-46FB-180E01BA4B1D}"/>
              </a:ext>
            </a:extLst>
          </p:cNvPr>
          <p:cNvGrpSpPr/>
          <p:nvPr/>
        </p:nvGrpSpPr>
        <p:grpSpPr>
          <a:xfrm>
            <a:off x="2670003" y="1845678"/>
            <a:ext cx="1695326" cy="2217421"/>
            <a:chOff x="4723233" y="1570131"/>
            <a:chExt cx="2260434" cy="2956561"/>
          </a:xfrm>
        </p:grpSpPr>
        <p:grpSp>
          <p:nvGrpSpPr>
            <p:cNvPr id="13" name="Group 12">
              <a:extLst>
                <a:ext uri="{FF2B5EF4-FFF2-40B4-BE49-F238E27FC236}">
                  <a16:creationId xmlns:a16="http://schemas.microsoft.com/office/drawing/2014/main" id="{9D43858F-2C20-F800-8168-E2593AAF9D96}"/>
                </a:ext>
              </a:extLst>
            </p:cNvPr>
            <p:cNvGrpSpPr/>
            <p:nvPr/>
          </p:nvGrpSpPr>
          <p:grpSpPr>
            <a:xfrm>
              <a:off x="4723233" y="1570131"/>
              <a:ext cx="2260434" cy="2956561"/>
              <a:chOff x="784100" y="2995989"/>
              <a:chExt cx="2260434" cy="3134953"/>
            </a:xfrm>
          </p:grpSpPr>
          <p:sp>
            <p:nvSpPr>
              <p:cNvPr id="14" name="Rectangle 13">
                <a:extLst>
                  <a:ext uri="{FF2B5EF4-FFF2-40B4-BE49-F238E27FC236}">
                    <a16:creationId xmlns:a16="http://schemas.microsoft.com/office/drawing/2014/main" id="{5A823652-06BC-1AEF-FF36-E2529A1CC1FE}"/>
                  </a:ext>
                </a:extLst>
              </p:cNvPr>
              <p:cNvSpPr/>
              <p:nvPr/>
            </p:nvSpPr>
            <p:spPr>
              <a:xfrm>
                <a:off x="784100" y="2995989"/>
                <a:ext cx="2260434" cy="3134953"/>
              </a:xfrm>
              <a:prstGeom prst="rect">
                <a:avLst/>
              </a:prstGeom>
              <a:solidFill>
                <a:srgbClr val="FFEB3E">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descr="Ui Ux outline">
                <a:extLst>
                  <a:ext uri="{FF2B5EF4-FFF2-40B4-BE49-F238E27FC236}">
                    <a16:creationId xmlns:a16="http://schemas.microsoft.com/office/drawing/2014/main" id="{75315536-2E32-58DA-CDAE-78C41E680E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18" name="TextBox 17">
                <a:extLst>
                  <a:ext uri="{FF2B5EF4-FFF2-40B4-BE49-F238E27FC236}">
                    <a16:creationId xmlns:a16="http://schemas.microsoft.com/office/drawing/2014/main" id="{FF8CCEB3-088F-566E-C188-6132EFE5A519}"/>
                  </a:ext>
                </a:extLst>
              </p:cNvPr>
              <p:cNvSpPr txBox="1"/>
              <p:nvPr/>
            </p:nvSpPr>
            <p:spPr>
              <a:xfrm>
                <a:off x="860278" y="4688486"/>
                <a:ext cx="2108079" cy="1272754"/>
              </a:xfrm>
              <a:prstGeom prst="rect">
                <a:avLst/>
              </a:prstGeom>
              <a:noFill/>
            </p:spPr>
            <p:txBody>
              <a:bodyPr wrap="square" lIns="68580" tIns="34290" rIns="68580" bIns="34290" rtlCol="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Lokaal bestuur past regulier boekhoudkundig proces toe</a:t>
                </a:r>
              </a:p>
            </p:txBody>
          </p:sp>
        </p:grpSp>
        <p:pic>
          <p:nvPicPr>
            <p:cNvPr id="30" name="Graphic 29" descr="Female Profile outline">
              <a:extLst>
                <a:ext uri="{FF2B5EF4-FFF2-40B4-BE49-F238E27FC236}">
                  <a16:creationId xmlns:a16="http://schemas.microsoft.com/office/drawing/2014/main" id="{97981B8F-A928-C882-1C2B-7381BC9AC3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7849" y="2392658"/>
              <a:ext cx="711201" cy="711201"/>
            </a:xfrm>
            <a:prstGeom prst="rect">
              <a:avLst/>
            </a:prstGeom>
          </p:spPr>
        </p:pic>
      </p:grpSp>
      <p:grpSp>
        <p:nvGrpSpPr>
          <p:cNvPr id="36" name="Group 35">
            <a:extLst>
              <a:ext uri="{FF2B5EF4-FFF2-40B4-BE49-F238E27FC236}">
                <a16:creationId xmlns:a16="http://schemas.microsoft.com/office/drawing/2014/main" id="{F1561ABE-7C42-DB6E-84BB-D99363A3BE7F}"/>
              </a:ext>
            </a:extLst>
          </p:cNvPr>
          <p:cNvGrpSpPr/>
          <p:nvPr/>
        </p:nvGrpSpPr>
        <p:grpSpPr>
          <a:xfrm>
            <a:off x="4549972" y="1845678"/>
            <a:ext cx="1695326" cy="2217421"/>
            <a:chOff x="4723233" y="1570131"/>
            <a:chExt cx="2260434" cy="2956561"/>
          </a:xfrm>
        </p:grpSpPr>
        <p:grpSp>
          <p:nvGrpSpPr>
            <p:cNvPr id="37" name="Group 36">
              <a:extLst>
                <a:ext uri="{FF2B5EF4-FFF2-40B4-BE49-F238E27FC236}">
                  <a16:creationId xmlns:a16="http://schemas.microsoft.com/office/drawing/2014/main" id="{BE59F745-B46C-B5E1-8D47-E0103DB88297}"/>
                </a:ext>
              </a:extLst>
            </p:cNvPr>
            <p:cNvGrpSpPr/>
            <p:nvPr/>
          </p:nvGrpSpPr>
          <p:grpSpPr>
            <a:xfrm>
              <a:off x="4723233" y="1570131"/>
              <a:ext cx="2260434" cy="2956561"/>
              <a:chOff x="784100" y="2995989"/>
              <a:chExt cx="2260434" cy="3134953"/>
            </a:xfrm>
          </p:grpSpPr>
          <p:sp>
            <p:nvSpPr>
              <p:cNvPr id="39" name="Rectangle 38">
                <a:extLst>
                  <a:ext uri="{FF2B5EF4-FFF2-40B4-BE49-F238E27FC236}">
                    <a16:creationId xmlns:a16="http://schemas.microsoft.com/office/drawing/2014/main" id="{9DCF07A6-3E67-E766-83D4-A7316EEF1864}"/>
                  </a:ext>
                </a:extLst>
              </p:cNvPr>
              <p:cNvSpPr/>
              <p:nvPr/>
            </p:nvSpPr>
            <p:spPr>
              <a:xfrm>
                <a:off x="784100" y="2995989"/>
                <a:ext cx="2260434" cy="3134953"/>
              </a:xfrm>
              <a:prstGeom prst="rect">
                <a:avLst/>
              </a:prstGeom>
              <a:solidFill>
                <a:srgbClr val="FFEB3E">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Graphic 39" descr="Ui Ux outline">
                <a:extLst>
                  <a:ext uri="{FF2B5EF4-FFF2-40B4-BE49-F238E27FC236}">
                    <a16:creationId xmlns:a16="http://schemas.microsoft.com/office/drawing/2014/main" id="{BDEF95DC-E01A-DEFD-C6BF-57B6A7AA5C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41" name="TextBox 40">
                <a:extLst>
                  <a:ext uri="{FF2B5EF4-FFF2-40B4-BE49-F238E27FC236}">
                    <a16:creationId xmlns:a16="http://schemas.microsoft.com/office/drawing/2014/main" id="{FB107B56-9E4B-3B34-85BD-1DCAF34B6512}"/>
                  </a:ext>
                </a:extLst>
              </p:cNvPr>
              <p:cNvSpPr txBox="1"/>
              <p:nvPr/>
            </p:nvSpPr>
            <p:spPr>
              <a:xfrm>
                <a:off x="860278" y="4688486"/>
                <a:ext cx="2108079" cy="979042"/>
              </a:xfrm>
              <a:prstGeom prst="rect">
                <a:avLst/>
              </a:prstGeom>
              <a:noFill/>
            </p:spPr>
            <p:txBody>
              <a:bodyPr wrap="square" rtlCol="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Lokaal bestuur gaat over tot debiteuren beheer</a:t>
                </a:r>
              </a:p>
            </p:txBody>
          </p:sp>
        </p:grpSp>
        <p:pic>
          <p:nvPicPr>
            <p:cNvPr id="38" name="Graphic 37" descr="Female Profile outline">
              <a:extLst>
                <a:ext uri="{FF2B5EF4-FFF2-40B4-BE49-F238E27FC236}">
                  <a16:creationId xmlns:a16="http://schemas.microsoft.com/office/drawing/2014/main" id="{94510A99-8FCF-7517-63E2-E5FDBF1D84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7849" y="2392658"/>
              <a:ext cx="711201" cy="711201"/>
            </a:xfrm>
            <a:prstGeom prst="rect">
              <a:avLst/>
            </a:prstGeom>
          </p:spPr>
        </p:pic>
      </p:grpSp>
      <p:sp>
        <p:nvSpPr>
          <p:cNvPr id="42" name="Rectangle 41">
            <a:extLst>
              <a:ext uri="{FF2B5EF4-FFF2-40B4-BE49-F238E27FC236}">
                <a16:creationId xmlns:a16="http://schemas.microsoft.com/office/drawing/2014/main" id="{7FAF4F36-0C70-E826-60AD-3866960D1A27}"/>
              </a:ext>
            </a:extLst>
          </p:cNvPr>
          <p:cNvSpPr/>
          <p:nvPr/>
        </p:nvSpPr>
        <p:spPr>
          <a:xfrm>
            <a:off x="2673844" y="1344099"/>
            <a:ext cx="1691485" cy="510569"/>
          </a:xfrm>
          <a:prstGeom prst="rect">
            <a:avLst/>
          </a:prstGeom>
          <a:solidFill>
            <a:srgbClr val="DF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Ontvangst betaling binnen termijn</a:t>
            </a:r>
          </a:p>
        </p:txBody>
      </p:sp>
      <p:sp>
        <p:nvSpPr>
          <p:cNvPr id="43" name="Rectangle 42">
            <a:extLst>
              <a:ext uri="{FF2B5EF4-FFF2-40B4-BE49-F238E27FC236}">
                <a16:creationId xmlns:a16="http://schemas.microsoft.com/office/drawing/2014/main" id="{615EC747-8462-6F23-A2E9-EAF092FFB2F6}"/>
              </a:ext>
            </a:extLst>
          </p:cNvPr>
          <p:cNvSpPr/>
          <p:nvPr/>
        </p:nvSpPr>
        <p:spPr>
          <a:xfrm>
            <a:off x="4549973" y="1344278"/>
            <a:ext cx="1691485" cy="510569"/>
          </a:xfrm>
          <a:prstGeom prst="rect">
            <a:avLst/>
          </a:prstGeom>
          <a:solidFill>
            <a:srgbClr val="DF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Ontvangst betaling buiten termijn</a:t>
            </a:r>
          </a:p>
        </p:txBody>
      </p:sp>
      <p:grpSp>
        <p:nvGrpSpPr>
          <p:cNvPr id="44" name="Group 43">
            <a:extLst>
              <a:ext uri="{FF2B5EF4-FFF2-40B4-BE49-F238E27FC236}">
                <a16:creationId xmlns:a16="http://schemas.microsoft.com/office/drawing/2014/main" id="{D712BBB4-4D1E-AEBC-B393-FF657F0619A6}"/>
              </a:ext>
            </a:extLst>
          </p:cNvPr>
          <p:cNvGrpSpPr/>
          <p:nvPr/>
        </p:nvGrpSpPr>
        <p:grpSpPr>
          <a:xfrm>
            <a:off x="6426101" y="1845678"/>
            <a:ext cx="1695326" cy="2217421"/>
            <a:chOff x="784100" y="2995989"/>
            <a:chExt cx="2260434" cy="3134953"/>
          </a:xfrm>
        </p:grpSpPr>
        <p:sp>
          <p:nvSpPr>
            <p:cNvPr id="45" name="Rectangle 44">
              <a:extLst>
                <a:ext uri="{FF2B5EF4-FFF2-40B4-BE49-F238E27FC236}">
                  <a16:creationId xmlns:a16="http://schemas.microsoft.com/office/drawing/2014/main" id="{1AF54163-BB48-D43D-1053-1A235E7F820D}"/>
                </a:ext>
              </a:extLst>
            </p:cNvPr>
            <p:cNvSpPr/>
            <p:nvPr/>
          </p:nvSpPr>
          <p:spPr>
            <a:xfrm>
              <a:off x="784100" y="2995989"/>
              <a:ext cx="2260434" cy="3134953"/>
            </a:xfrm>
            <a:prstGeom prst="rect">
              <a:avLst/>
            </a:prstGeom>
            <a:solidFill>
              <a:srgbClr val="FFEB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Graphic 45" descr="Users outline">
              <a:extLst>
                <a:ext uri="{FF2B5EF4-FFF2-40B4-BE49-F238E27FC236}">
                  <a16:creationId xmlns:a16="http://schemas.microsoft.com/office/drawing/2014/main" id="{B07C0814-C727-EBAE-8506-9055ACFDF5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7117" y="3791857"/>
              <a:ext cx="914400" cy="914400"/>
            </a:xfrm>
            <a:prstGeom prst="rect">
              <a:avLst/>
            </a:prstGeom>
          </p:spPr>
        </p:pic>
        <p:pic>
          <p:nvPicPr>
            <p:cNvPr id="47" name="Graphic 46" descr="Ui Ux outline">
              <a:extLst>
                <a:ext uri="{FF2B5EF4-FFF2-40B4-BE49-F238E27FC236}">
                  <a16:creationId xmlns:a16="http://schemas.microsoft.com/office/drawing/2014/main" id="{96EC71D6-F3F2-28DE-2EBF-6826C5E33A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48" name="TextBox 47">
              <a:extLst>
                <a:ext uri="{FF2B5EF4-FFF2-40B4-BE49-F238E27FC236}">
                  <a16:creationId xmlns:a16="http://schemas.microsoft.com/office/drawing/2014/main" id="{8384229B-AE59-60BA-66D1-9F71809B5CFA}"/>
                </a:ext>
              </a:extLst>
            </p:cNvPr>
            <p:cNvSpPr txBox="1"/>
            <p:nvPr/>
          </p:nvSpPr>
          <p:spPr>
            <a:xfrm>
              <a:off x="860278" y="4688486"/>
              <a:ext cx="2108079" cy="979042"/>
            </a:xfrm>
            <a:prstGeom prst="rect">
              <a:avLst/>
            </a:prstGeom>
            <a:noFill/>
          </p:spPr>
          <p:txBody>
            <a:bodyPr wrap="square" rtlCol="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Burger ontvangt betalingsplan op maat</a:t>
              </a:r>
            </a:p>
          </p:txBody>
        </p:sp>
      </p:grpSp>
      <p:sp>
        <p:nvSpPr>
          <p:cNvPr id="49" name="Rectangle 48">
            <a:extLst>
              <a:ext uri="{FF2B5EF4-FFF2-40B4-BE49-F238E27FC236}">
                <a16:creationId xmlns:a16="http://schemas.microsoft.com/office/drawing/2014/main" id="{AD0AA861-0A86-0F0C-4352-458E009270E2}"/>
              </a:ext>
            </a:extLst>
          </p:cNvPr>
          <p:cNvSpPr/>
          <p:nvPr/>
        </p:nvSpPr>
        <p:spPr>
          <a:xfrm>
            <a:off x="6422261" y="1344099"/>
            <a:ext cx="1691485" cy="510569"/>
          </a:xfrm>
          <a:prstGeom prst="rect">
            <a:avLst/>
          </a:prstGeom>
          <a:solidFill>
            <a:srgbClr val="DF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Ontvangst betaling buiten termijn</a:t>
            </a:r>
          </a:p>
        </p:txBody>
      </p:sp>
      <p:sp>
        <p:nvSpPr>
          <p:cNvPr id="9" name="Google Shape;1018;g2b2455b02f7_0_17">
            <a:extLst>
              <a:ext uri="{FF2B5EF4-FFF2-40B4-BE49-F238E27FC236}">
                <a16:creationId xmlns:a16="http://schemas.microsoft.com/office/drawing/2014/main" id="{1F279F0D-7796-0B73-CB88-BABCC4871E34}"/>
              </a:ext>
            </a:extLst>
          </p:cNvPr>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Scope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3391077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g2b2455b02f7_0_1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Scope</a:t>
            </a:r>
            <a:endParaRPr sz="1400" b="0" i="0" u="none" strike="noStrike" cap="none">
              <a:solidFill>
                <a:srgbClr val="000000"/>
              </a:solidFill>
              <a:latin typeface="Arial"/>
              <a:ea typeface="Arial"/>
              <a:cs typeface="Arial"/>
              <a:sym typeface="Arial"/>
            </a:endParaRPr>
          </a:p>
        </p:txBody>
      </p:sp>
      <p:sp>
        <p:nvSpPr>
          <p:cNvPr id="1020" name="Google Shape;1020;g2b2455b02f7_0_17"/>
          <p:cNvSpPr txBox="1"/>
          <p:nvPr/>
        </p:nvSpPr>
        <p:spPr>
          <a:xfrm>
            <a:off x="511449" y="912203"/>
            <a:ext cx="8277713" cy="4189200"/>
          </a:xfrm>
          <a:prstGeom prst="rect">
            <a:avLst/>
          </a:prstGeom>
          <a:noFill/>
          <a:ln>
            <a:noFill/>
          </a:ln>
        </p:spPr>
        <p:txBody>
          <a:bodyPr spcFirstLastPara="1" wrap="square" lIns="79125" tIns="39550" rIns="79125" bIns="39550" anchor="t" anchorCtr="0">
            <a:normAutofit/>
          </a:bodyPr>
          <a:lstStyle/>
          <a:p>
            <a:r>
              <a:rPr lang="en-GB">
                <a:solidFill>
                  <a:schemeClr val="dk1"/>
                </a:solidFill>
              </a:rPr>
              <a:t>Dit project </a:t>
            </a:r>
            <a:r>
              <a:rPr lang="en-GB" err="1">
                <a:solidFill>
                  <a:schemeClr val="dk1"/>
                </a:solidFill>
              </a:rPr>
              <a:t>betreft</a:t>
            </a:r>
            <a:r>
              <a:rPr lang="en-GB">
                <a:solidFill>
                  <a:schemeClr val="dk1"/>
                </a:solidFill>
              </a:rPr>
              <a:t> </a:t>
            </a:r>
            <a:r>
              <a:rPr lang="en-GB" err="1">
                <a:solidFill>
                  <a:schemeClr val="dk1"/>
                </a:solidFill>
              </a:rPr>
              <a:t>een</a:t>
            </a:r>
            <a:r>
              <a:rPr lang="en-GB">
                <a:solidFill>
                  <a:schemeClr val="dk1"/>
                </a:solidFill>
              </a:rPr>
              <a:t> OSLO-</a:t>
            </a:r>
            <a:r>
              <a:rPr lang="en-GB" err="1">
                <a:solidFill>
                  <a:schemeClr val="dk1"/>
                </a:solidFill>
              </a:rPr>
              <a:t>traject</a:t>
            </a:r>
            <a:r>
              <a:rPr lang="en-GB">
                <a:solidFill>
                  <a:schemeClr val="dk1"/>
                </a:solidFill>
              </a:rPr>
              <a:t> om het </a:t>
            </a:r>
            <a:r>
              <a:rPr lang="en-GB" b="1">
                <a:solidFill>
                  <a:schemeClr val="dk1"/>
                </a:solidFill>
              </a:rPr>
              <a:t>GZG </a:t>
            </a:r>
            <a:r>
              <a:rPr lang="en-GB" b="1" err="1">
                <a:solidFill>
                  <a:schemeClr val="dk1"/>
                </a:solidFill>
              </a:rPr>
              <a:t>initiatief</a:t>
            </a:r>
            <a:r>
              <a:rPr lang="en-GB" b="1">
                <a:solidFill>
                  <a:schemeClr val="dk1"/>
                </a:solidFill>
              </a:rPr>
              <a:t> ‘</a:t>
            </a:r>
            <a:r>
              <a:rPr lang="en-GB" b="1" err="1">
                <a:solidFill>
                  <a:schemeClr val="dk1"/>
                </a:solidFill>
              </a:rPr>
              <a:t>Eenheid</a:t>
            </a:r>
            <a:r>
              <a:rPr lang="en-GB" b="1">
                <a:solidFill>
                  <a:schemeClr val="dk1"/>
                </a:solidFill>
              </a:rPr>
              <a:t> van </a:t>
            </a:r>
            <a:r>
              <a:rPr lang="en-GB" b="1" err="1">
                <a:solidFill>
                  <a:schemeClr val="dk1"/>
                </a:solidFill>
              </a:rPr>
              <a:t>schuld</a:t>
            </a:r>
            <a:r>
              <a:rPr lang="en-GB" b="1">
                <a:solidFill>
                  <a:schemeClr val="dk1"/>
                </a:solidFill>
              </a:rPr>
              <a:t>’ op </a:t>
            </a:r>
            <a:r>
              <a:rPr lang="en-GB" b="1" err="1">
                <a:solidFill>
                  <a:schemeClr val="dk1"/>
                </a:solidFill>
              </a:rPr>
              <a:t>te</a:t>
            </a:r>
            <a:r>
              <a:rPr lang="en-GB" b="1">
                <a:solidFill>
                  <a:schemeClr val="dk1"/>
                </a:solidFill>
              </a:rPr>
              <a:t> </a:t>
            </a:r>
            <a:r>
              <a:rPr lang="en-GB" b="1" err="1">
                <a:solidFill>
                  <a:schemeClr val="dk1"/>
                </a:solidFill>
              </a:rPr>
              <a:t>schalen</a:t>
            </a:r>
            <a:r>
              <a:rPr lang="en-GB" b="1">
                <a:solidFill>
                  <a:schemeClr val="dk1"/>
                </a:solidFill>
              </a:rPr>
              <a:t>. </a:t>
            </a:r>
            <a:endParaRPr lang="en-GB">
              <a:solidFill>
                <a:schemeClr val="dk1"/>
              </a:solidFill>
            </a:endParaRPr>
          </a:p>
          <a:p>
            <a:pPr marL="0" marR="0" lvl="0" indent="0" algn="l">
              <a:lnSpc>
                <a:spcPct val="100000"/>
              </a:lnSpc>
              <a:spcBef>
                <a:spcPts val="600"/>
              </a:spcBef>
              <a:spcAft>
                <a:spcPts val="0"/>
              </a:spcAft>
              <a:buNone/>
            </a:pPr>
            <a:endParaRPr lang="en-GB" sz="1400" b="1" i="0" u="none" strike="noStrike" cap="none">
              <a:solidFill>
                <a:schemeClr val="dk1"/>
              </a:solidFill>
              <a:latin typeface="Arial"/>
              <a:ea typeface="Arial"/>
              <a:cs typeface="Arial"/>
            </a:endParaRPr>
          </a:p>
          <a:p>
            <a:pPr marL="0" marR="0" lvl="0" indent="0" algn="l" rtl="0">
              <a:lnSpc>
                <a:spcPct val="100000"/>
              </a:lnSpc>
              <a:spcBef>
                <a:spcPts val="0"/>
              </a:spcBef>
              <a:spcAft>
                <a:spcPts val="0"/>
              </a:spcAft>
              <a:buNone/>
            </a:pPr>
            <a:endParaRPr sz="1200">
              <a:solidFill>
                <a:schemeClr val="dk1"/>
              </a:solidFill>
            </a:endParaRPr>
          </a:p>
          <a:p>
            <a:endParaRPr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a:solidFill>
                <a:schemeClr val="dk1"/>
              </a:solidFill>
            </a:endParaRPr>
          </a:p>
          <a:p>
            <a:r>
              <a:rPr lang="nl-BE">
                <a:solidFill>
                  <a:schemeClr val="dk1"/>
                </a:solidFill>
              </a:rPr>
              <a:t>Hieronder een niet-exhaustieve lijst met informatie objecten die binnen het traject zullen bekeken worden:</a:t>
            </a:r>
          </a:p>
          <a:p>
            <a:endParaRPr lang="nl-BE">
              <a:solidFill>
                <a:schemeClr val="dk1"/>
              </a:solidFill>
            </a:endParaRPr>
          </a:p>
          <a:p>
            <a:pPr marL="600075" lvl="1" indent="-257175">
              <a:buAutoNum type="arabicPeriod"/>
            </a:pPr>
            <a:r>
              <a:rPr lang="nl-BE">
                <a:solidFill>
                  <a:schemeClr val="dk1"/>
                </a:solidFill>
              </a:rPr>
              <a:t>Algemene informatie over de businesspartner (</a:t>
            </a:r>
            <a:r>
              <a:rPr lang="nl-BE" err="1">
                <a:solidFill>
                  <a:schemeClr val="dk1"/>
                </a:solidFill>
              </a:rPr>
              <a:t>credi</a:t>
            </a:r>
            <a:r>
              <a:rPr lang="nl-BE">
                <a:solidFill>
                  <a:schemeClr val="dk1"/>
                </a:solidFill>
              </a:rPr>
              <a:t>/debiteur): Naam, Voornaam, ..</a:t>
            </a:r>
          </a:p>
          <a:p>
            <a:pPr marL="600075" lvl="1" indent="-257175">
              <a:buAutoNum type="arabicPeriod"/>
            </a:pPr>
            <a:r>
              <a:rPr lang="nl-BE">
                <a:solidFill>
                  <a:schemeClr val="dk1"/>
                </a:solidFill>
              </a:rPr>
              <a:t>Specifieke informatie in de partnerfiche  </a:t>
            </a:r>
          </a:p>
          <a:p>
            <a:pPr marL="600075" lvl="1" indent="-257175">
              <a:buAutoNum type="arabicPeriod"/>
            </a:pPr>
            <a:r>
              <a:rPr lang="nl-BE">
                <a:solidFill>
                  <a:schemeClr val="dk1"/>
                </a:solidFill>
              </a:rPr>
              <a:t>Sociale statuten</a:t>
            </a:r>
          </a:p>
          <a:p>
            <a:pPr marL="600075" lvl="1" indent="-257175">
              <a:buAutoNum type="arabicPeriod"/>
            </a:pPr>
            <a:r>
              <a:rPr lang="nl-BE">
                <a:solidFill>
                  <a:schemeClr val="dk1"/>
                </a:solidFill>
              </a:rPr>
              <a:t>Financiële draagkracht</a:t>
            </a:r>
          </a:p>
          <a:p>
            <a:pPr marL="600075" lvl="1" indent="-257175">
              <a:buAutoNum type="arabicPeriod"/>
            </a:pPr>
            <a:r>
              <a:rPr lang="nl-BE">
                <a:solidFill>
                  <a:schemeClr val="dk1"/>
                </a:solidFill>
              </a:rPr>
              <a:t>Betrokken Ondersteuningsbron</a:t>
            </a:r>
          </a:p>
          <a:p>
            <a:pPr marL="600075" lvl="1" indent="-257175">
              <a:buAutoNum type="arabicPeriod"/>
            </a:pPr>
            <a:r>
              <a:rPr lang="nl-BE">
                <a:solidFill>
                  <a:schemeClr val="dk1"/>
                </a:solidFill>
              </a:rPr>
              <a:t>Economische achtergrond</a:t>
            </a:r>
          </a:p>
          <a:p>
            <a:pPr marL="600075" lvl="1" indent="-257175">
              <a:buAutoNum type="arabicPeriod"/>
            </a:pPr>
            <a:r>
              <a:rPr lang="nl-BE">
                <a:solidFill>
                  <a:schemeClr val="dk1"/>
                </a:solidFill>
              </a:rPr>
              <a:t>Informatie over de vordering</a:t>
            </a:r>
          </a:p>
          <a:p>
            <a:endParaRPr lang="en-GB" sz="1200">
              <a:solidFill>
                <a:srgbClr val="7F7F7F"/>
              </a:solidFill>
            </a:endParaRPr>
          </a:p>
          <a:p>
            <a:pPr marL="914400" lvl="1" indent="-292100">
              <a:spcBef>
                <a:spcPts val="600"/>
              </a:spcBef>
              <a:buClr>
                <a:schemeClr val="accent4"/>
              </a:buClr>
              <a:buSzPts val="1000"/>
              <a:buFont typeface="Arial"/>
              <a:buChar char="•"/>
            </a:pPr>
            <a:endParaRPr lang="en-GB" sz="1200">
              <a:solidFill>
                <a:schemeClr val="dk1"/>
              </a:solidFill>
            </a:endParaRPr>
          </a:p>
        </p:txBody>
      </p:sp>
      <p:sp>
        <p:nvSpPr>
          <p:cNvPr id="3" name="Google Shape;640;g17c39b9eb6b_2_20">
            <a:extLst>
              <a:ext uri="{FF2B5EF4-FFF2-40B4-BE49-F238E27FC236}">
                <a16:creationId xmlns:a16="http://schemas.microsoft.com/office/drawing/2014/main" id="{629073C8-FB6B-CBEB-0CDF-E748272FC728}"/>
              </a:ext>
            </a:extLst>
          </p:cNvPr>
          <p:cNvSpPr/>
          <p:nvPr/>
        </p:nvSpPr>
        <p:spPr>
          <a:xfrm>
            <a:off x="589247" y="1388102"/>
            <a:ext cx="8210518" cy="1132571"/>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r>
              <a:rPr lang="en-GB">
                <a:solidFill>
                  <a:schemeClr val="dk1"/>
                </a:solidFill>
              </a:rPr>
              <a:t>Met </a:t>
            </a:r>
            <a:r>
              <a:rPr lang="en-GB" err="1">
                <a:solidFill>
                  <a:schemeClr val="dk1"/>
                </a:solidFill>
              </a:rPr>
              <a:t>als</a:t>
            </a:r>
            <a:r>
              <a:rPr lang="en-GB">
                <a:solidFill>
                  <a:schemeClr val="dk1"/>
                </a:solidFill>
              </a:rPr>
              <a:t> </a:t>
            </a:r>
            <a:r>
              <a:rPr lang="en-GB" err="1">
                <a:solidFill>
                  <a:schemeClr val="dk1"/>
                </a:solidFill>
              </a:rPr>
              <a:t>hoofddoel</a:t>
            </a:r>
            <a:r>
              <a:rPr lang="en-GB">
                <a:solidFill>
                  <a:schemeClr val="dk1"/>
                </a:solidFill>
              </a:rPr>
              <a:t> het </a:t>
            </a:r>
            <a:r>
              <a:rPr lang="en-GB" err="1">
                <a:solidFill>
                  <a:schemeClr val="dk1"/>
                </a:solidFill>
              </a:rPr>
              <a:t>standaardiseren</a:t>
            </a:r>
            <a:r>
              <a:rPr lang="en-GB">
                <a:solidFill>
                  <a:schemeClr val="dk1"/>
                </a:solidFill>
              </a:rPr>
              <a:t> van </a:t>
            </a:r>
            <a:r>
              <a:rPr lang="en-GB" b="1" err="1">
                <a:solidFill>
                  <a:schemeClr val="dk1"/>
                </a:solidFill>
              </a:rPr>
              <a:t>informatie</a:t>
            </a:r>
            <a:r>
              <a:rPr lang="en-GB" b="1">
                <a:solidFill>
                  <a:schemeClr val="dk1"/>
                </a:solidFill>
              </a:rPr>
              <a:t> met </a:t>
            </a:r>
            <a:r>
              <a:rPr lang="en-GB" b="1" err="1">
                <a:solidFill>
                  <a:schemeClr val="dk1"/>
                </a:solidFill>
              </a:rPr>
              <a:t>betrekking</a:t>
            </a:r>
            <a:r>
              <a:rPr lang="en-GB" b="1">
                <a:solidFill>
                  <a:schemeClr val="dk1"/>
                </a:solidFill>
              </a:rPr>
              <a:t> tot de </a:t>
            </a:r>
            <a:r>
              <a:rPr lang="en-GB" b="1" err="1">
                <a:solidFill>
                  <a:schemeClr val="dk1"/>
                </a:solidFill>
              </a:rPr>
              <a:t>debiteur</a:t>
            </a:r>
            <a:r>
              <a:rPr lang="en-GB" b="1">
                <a:solidFill>
                  <a:schemeClr val="dk1"/>
                </a:solidFill>
              </a:rPr>
              <a:t>, </a:t>
            </a:r>
            <a:r>
              <a:rPr lang="en-GB">
                <a:solidFill>
                  <a:schemeClr val="dk1"/>
                </a:solidFill>
              </a:rPr>
              <a:t>in </a:t>
            </a:r>
            <a:r>
              <a:rPr lang="en-GB" err="1">
                <a:solidFill>
                  <a:schemeClr val="dk1"/>
                </a:solidFill>
              </a:rPr>
              <a:t>samenwerking</a:t>
            </a:r>
            <a:r>
              <a:rPr lang="en-GB">
                <a:solidFill>
                  <a:schemeClr val="dk1"/>
                </a:solidFill>
              </a:rPr>
              <a:t> met de </a:t>
            </a:r>
            <a:r>
              <a:rPr lang="en-GB" err="1">
                <a:solidFill>
                  <a:schemeClr val="dk1"/>
                </a:solidFill>
              </a:rPr>
              <a:t>lokale</a:t>
            </a:r>
            <a:r>
              <a:rPr lang="en-GB">
                <a:solidFill>
                  <a:schemeClr val="dk1"/>
                </a:solidFill>
              </a:rPr>
              <a:t> </a:t>
            </a:r>
            <a:r>
              <a:rPr lang="en-GB" err="1">
                <a:solidFill>
                  <a:schemeClr val="dk1"/>
                </a:solidFill>
              </a:rPr>
              <a:t>besturen</a:t>
            </a:r>
            <a:r>
              <a:rPr lang="en-GB">
                <a:solidFill>
                  <a:schemeClr val="dk1"/>
                </a:solidFill>
              </a:rPr>
              <a:t> die </a:t>
            </a:r>
            <a:r>
              <a:rPr lang="en-GB" err="1">
                <a:solidFill>
                  <a:schemeClr val="dk1"/>
                </a:solidFill>
              </a:rPr>
              <a:t>deelnemen</a:t>
            </a:r>
            <a:r>
              <a:rPr lang="en-GB">
                <a:solidFill>
                  <a:schemeClr val="dk1"/>
                </a:solidFill>
              </a:rPr>
              <a:t> </a:t>
            </a:r>
            <a:r>
              <a:rPr lang="en-GB" err="1">
                <a:solidFill>
                  <a:schemeClr val="dk1"/>
                </a:solidFill>
              </a:rPr>
              <a:t>aan</a:t>
            </a:r>
            <a:r>
              <a:rPr lang="en-GB">
                <a:solidFill>
                  <a:schemeClr val="dk1"/>
                </a:solidFill>
              </a:rPr>
              <a:t> het GZG-</a:t>
            </a:r>
            <a:r>
              <a:rPr lang="en-GB" err="1">
                <a:solidFill>
                  <a:schemeClr val="dk1"/>
                </a:solidFill>
              </a:rPr>
              <a:t>initiatief</a:t>
            </a:r>
            <a:r>
              <a:rPr lang="en-GB">
                <a:solidFill>
                  <a:schemeClr val="dk1"/>
                </a:solidFill>
              </a:rPr>
              <a:t>. </a:t>
            </a:r>
            <a:endParaRPr lang="en-GB" b="1">
              <a:solidFill>
                <a:schemeClr val="dk1"/>
              </a:solidFill>
            </a:endParaRPr>
          </a:p>
          <a:p>
            <a:endParaRPr lang="en-GB">
              <a:solidFill>
                <a:schemeClr val="dk1"/>
              </a:solidFill>
            </a:endParaRPr>
          </a:p>
          <a:p>
            <a:r>
              <a:rPr lang="en-GB">
                <a:solidFill>
                  <a:schemeClr val="dk1"/>
                </a:solidFill>
              </a:rPr>
              <a:t>We</a:t>
            </a:r>
            <a:r>
              <a:rPr lang="en-GB" b="1">
                <a:solidFill>
                  <a:schemeClr val="dk1"/>
                </a:solidFill>
              </a:rPr>
              <a:t> </a:t>
            </a:r>
            <a:r>
              <a:rPr lang="en-GB" b="1" err="1">
                <a:solidFill>
                  <a:schemeClr val="dk1"/>
                </a:solidFill>
              </a:rPr>
              <a:t>focussen</a:t>
            </a:r>
            <a:r>
              <a:rPr lang="en-GB" b="1">
                <a:solidFill>
                  <a:schemeClr val="dk1"/>
                </a:solidFill>
              </a:rPr>
              <a:t> op de burger </a:t>
            </a:r>
            <a:r>
              <a:rPr lang="en-GB" err="1">
                <a:solidFill>
                  <a:schemeClr val="dk1"/>
                </a:solidFill>
              </a:rPr>
              <a:t>en</a:t>
            </a:r>
            <a:r>
              <a:rPr lang="en-GB" b="1">
                <a:solidFill>
                  <a:schemeClr val="dk1"/>
                </a:solidFill>
              </a:rPr>
              <a:t> het </a:t>
            </a:r>
            <a:r>
              <a:rPr lang="en-GB" b="1" err="1">
                <a:solidFill>
                  <a:schemeClr val="dk1"/>
                </a:solidFill>
              </a:rPr>
              <a:t>bevorderen</a:t>
            </a:r>
            <a:r>
              <a:rPr lang="en-GB" b="1">
                <a:solidFill>
                  <a:schemeClr val="dk1"/>
                </a:solidFill>
              </a:rPr>
              <a:t> van </a:t>
            </a:r>
            <a:r>
              <a:rPr lang="en-GB" b="1" err="1">
                <a:solidFill>
                  <a:schemeClr val="dk1"/>
                </a:solidFill>
              </a:rPr>
              <a:t>financieel</a:t>
            </a:r>
            <a:r>
              <a:rPr lang="en-GB" b="1">
                <a:solidFill>
                  <a:schemeClr val="dk1"/>
                </a:solidFill>
              </a:rPr>
              <a:t> </a:t>
            </a:r>
            <a:r>
              <a:rPr lang="en-GB" b="1" err="1">
                <a:solidFill>
                  <a:schemeClr val="dk1"/>
                </a:solidFill>
              </a:rPr>
              <a:t>herstel</a:t>
            </a:r>
            <a:r>
              <a:rPr lang="en-GB" b="1">
                <a:solidFill>
                  <a:schemeClr val="dk1"/>
                </a:solidFill>
              </a:rPr>
              <a:t>.</a:t>
            </a:r>
            <a:endParaRPr lang="en-GB">
              <a:solidFill>
                <a:schemeClr val="dk1"/>
              </a:solidFill>
            </a:endParaRPr>
          </a:p>
        </p:txBody>
      </p:sp>
    </p:spTree>
    <p:extLst>
      <p:ext uri="{BB962C8B-B14F-4D97-AF65-F5344CB8AC3E}">
        <p14:creationId xmlns:p14="http://schemas.microsoft.com/office/powerpoint/2010/main" val="219407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25b5f091d7c_0_9"/>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3200" b="1">
                <a:solidFill>
                  <a:schemeClr val="tx1">
                    <a:lumMod val="50000"/>
                  </a:schemeClr>
                </a:solidFill>
                <a:latin typeface="Arial"/>
              </a:rPr>
              <a:t>Deel van </a:t>
            </a:r>
            <a:r>
              <a:rPr lang="en-GB" sz="3200" b="1" err="1">
                <a:solidFill>
                  <a:schemeClr val="tx1">
                    <a:lumMod val="50000"/>
                  </a:schemeClr>
                </a:solidFill>
                <a:latin typeface="Arial"/>
              </a:rPr>
              <a:t>een</a:t>
            </a:r>
            <a:r>
              <a:rPr lang="en-GB" sz="3200" b="1">
                <a:solidFill>
                  <a:schemeClr val="tx1">
                    <a:lumMod val="50000"/>
                  </a:schemeClr>
                </a:solidFill>
                <a:latin typeface="Arial"/>
              </a:rPr>
              <a:t> </a:t>
            </a:r>
            <a:r>
              <a:rPr lang="en-GB" sz="3200" b="1" err="1">
                <a:solidFill>
                  <a:schemeClr val="tx1">
                    <a:lumMod val="50000"/>
                  </a:schemeClr>
                </a:solidFill>
                <a:latin typeface="Arial"/>
              </a:rPr>
              <a:t>groter</a:t>
            </a:r>
            <a:r>
              <a:rPr lang="en-GB" sz="3200" b="1">
                <a:solidFill>
                  <a:schemeClr val="tx1">
                    <a:lumMod val="50000"/>
                  </a:schemeClr>
                </a:solidFill>
                <a:latin typeface="Arial"/>
              </a:rPr>
              <a:t> project</a:t>
            </a:r>
            <a:endParaRPr lang="en-US" sz="3200" b="1">
              <a:solidFill>
                <a:schemeClr val="tx1">
                  <a:lumMod val="50000"/>
                </a:schemeClr>
              </a:solidFill>
              <a:latin typeface="Arial"/>
              <a:cs typeface="Arial"/>
            </a:endParaRPr>
          </a:p>
        </p:txBody>
      </p:sp>
      <p:pic>
        <p:nvPicPr>
          <p:cNvPr id="1088" name="Google Shape;1088;g25b5f091d7c_0_9"/>
          <p:cNvPicPr preferRelativeResize="0"/>
          <p:nvPr/>
        </p:nvPicPr>
        <p:blipFill>
          <a:blip r:embed="rId3">
            <a:alphaModFix/>
          </a:blip>
          <a:stretch>
            <a:fillRect/>
          </a:stretch>
        </p:blipFill>
        <p:spPr>
          <a:xfrm>
            <a:off x="2878488" y="1591673"/>
            <a:ext cx="2562225" cy="2857500"/>
          </a:xfrm>
          <a:prstGeom prst="rect">
            <a:avLst/>
          </a:prstGeom>
          <a:noFill/>
          <a:ln>
            <a:noFill/>
          </a:ln>
        </p:spPr>
      </p:pic>
      <p:sp>
        <p:nvSpPr>
          <p:cNvPr id="1089" name="Google Shape;1089;g25b5f091d7c_0_9"/>
          <p:cNvSpPr txBox="1"/>
          <p:nvPr/>
        </p:nvSpPr>
        <p:spPr>
          <a:xfrm>
            <a:off x="4091947" y="4357464"/>
            <a:ext cx="2352525" cy="641400"/>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a:latin typeface="Proxima Nova"/>
                <a:ea typeface="Proxima Nova"/>
                <a:cs typeface="Proxima Nova"/>
                <a:sym typeface="Proxima Nova"/>
              </a:rPr>
              <a:t>OSLO </a:t>
            </a:r>
            <a:r>
              <a:rPr lang="en-GB" sz="1800" err="1">
                <a:latin typeface="Proxima Nova"/>
                <a:ea typeface="Proxima Nova"/>
                <a:cs typeface="Proxima Nova"/>
                <a:sym typeface="Proxima Nova"/>
              </a:rPr>
              <a:t>Schuldbeheer</a:t>
            </a:r>
            <a:endParaRPr sz="1800" err="1">
              <a:latin typeface="Proxima Nova"/>
              <a:ea typeface="Proxima Nova"/>
              <a:cs typeface="Proxima Nova"/>
              <a:sym typeface="Proxima Nova"/>
            </a:endParaRPr>
          </a:p>
        </p:txBody>
      </p:sp>
      <p:sp>
        <p:nvSpPr>
          <p:cNvPr id="1090" name="Google Shape;1090;g25b5f091d7c_0_9"/>
          <p:cNvSpPr txBox="1"/>
          <p:nvPr/>
        </p:nvSpPr>
        <p:spPr>
          <a:xfrm>
            <a:off x="2284098" y="1145711"/>
            <a:ext cx="3742599" cy="479417"/>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650" b="1" err="1">
                <a:latin typeface="Proxima Nova"/>
                <a:sym typeface="Proxima Nova"/>
              </a:rPr>
              <a:t>Gemeente</a:t>
            </a:r>
            <a:r>
              <a:rPr lang="en-GB" sz="1650" b="1">
                <a:latin typeface="Proxima Nova"/>
                <a:sym typeface="Proxima Nova"/>
              </a:rPr>
              <a:t> </a:t>
            </a:r>
            <a:r>
              <a:rPr lang="en-GB" sz="1650" b="1" err="1">
                <a:latin typeface="Proxima Nova"/>
                <a:sym typeface="Proxima Nova"/>
              </a:rPr>
              <a:t>zonder</a:t>
            </a:r>
            <a:r>
              <a:rPr lang="en-GB" sz="1650" b="1">
                <a:latin typeface="Proxima Nova"/>
                <a:sym typeface="Proxima Nova"/>
              </a:rPr>
              <a:t> </a:t>
            </a:r>
            <a:r>
              <a:rPr lang="en-GB" sz="1650" b="1" err="1">
                <a:latin typeface="Proxima Nova"/>
                <a:sym typeface="Proxima Nova"/>
              </a:rPr>
              <a:t>gemeentehuis</a:t>
            </a:r>
            <a:r>
              <a:rPr lang="en-GB" sz="1650" b="1">
                <a:latin typeface="Proxima Nova"/>
                <a:sym typeface="Proxima Nova"/>
              </a:rPr>
              <a:t>: </a:t>
            </a:r>
            <a:r>
              <a:rPr lang="en-GB" sz="1650" b="1" err="1">
                <a:latin typeface="Proxima Nova"/>
                <a:sym typeface="Proxima Nova"/>
              </a:rPr>
              <a:t>Eenheid</a:t>
            </a:r>
            <a:r>
              <a:rPr lang="en-GB" sz="1650" b="1">
                <a:latin typeface="Proxima Nova"/>
                <a:sym typeface="Proxima Nova"/>
              </a:rPr>
              <a:t> van </a:t>
            </a:r>
            <a:r>
              <a:rPr lang="en-GB" sz="1650" b="1" err="1">
                <a:latin typeface="Proxima Nova"/>
                <a:sym typeface="Proxima Nova"/>
              </a:rPr>
              <a:t>schuld</a:t>
            </a:r>
            <a:endParaRPr lang="en-US" err="1"/>
          </a:p>
        </p:txBody>
      </p:sp>
    </p:spTree>
    <p:extLst>
      <p:ext uri="{BB962C8B-B14F-4D97-AF65-F5344CB8AC3E}">
        <p14:creationId xmlns:p14="http://schemas.microsoft.com/office/powerpoint/2010/main" val="100334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a30d34c7e0_0_32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1a30d34c7e0_0_32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g1a30d34c7e0_0_32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Open Standaarden voor Linkende Organisaties (OSLO)</a:t>
            </a:r>
            <a:endParaRPr sz="3700" b="1" i="0" u="none" strike="noStrike" cap="none">
              <a:solidFill>
                <a:srgbClr val="000000"/>
              </a:solidFill>
              <a:latin typeface="Arial"/>
              <a:ea typeface="Arial"/>
              <a:cs typeface="Arial"/>
              <a:sym typeface="Arial"/>
            </a:endParaRPr>
          </a:p>
        </p:txBody>
      </p:sp>
      <p:pic>
        <p:nvPicPr>
          <p:cNvPr id="314" name="Google Shape;314;g1a30d34c7e0_0_32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g1a30d34c7e0_0_342"/>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352" name="Google Shape;352;g1a30d34c7e0_0_342"/>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g1a30d34c7e0_0_335"/>
          <p:cNvPicPr preferRelativeResize="0"/>
          <p:nvPr/>
        </p:nvPicPr>
        <p:blipFill rotWithShape="1">
          <a:blip r:embed="rId3">
            <a:alphaModFix/>
          </a:blip>
          <a:srcRect l="8010" r="8010"/>
          <a:stretch/>
        </p:blipFill>
        <p:spPr>
          <a:xfrm>
            <a:off x="6" y="0"/>
            <a:ext cx="9214340" cy="5943600"/>
          </a:xfrm>
          <a:prstGeom prst="rect">
            <a:avLst/>
          </a:prstGeom>
          <a:noFill/>
          <a:ln>
            <a:noFill/>
          </a:ln>
        </p:spPr>
      </p:pic>
      <p:sp>
        <p:nvSpPr>
          <p:cNvPr id="321" name="Google Shape;321;g1a30d34c7e0_0_335"/>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GB"/>
              <a:t>17</a:t>
            </a:fld>
            <a:endParaRPr/>
          </a:p>
        </p:txBody>
      </p:sp>
      <p:sp>
        <p:nvSpPr>
          <p:cNvPr id="322" name="Google Shape;322;g1a30d34c7e0_0_335"/>
          <p:cNvSpPr/>
          <p:nvPr/>
        </p:nvSpPr>
        <p:spPr>
          <a:xfrm>
            <a:off x="75" y="0"/>
            <a:ext cx="9214200" cy="5122200"/>
          </a:xfrm>
          <a:prstGeom prst="rect">
            <a:avLst/>
          </a:prstGeom>
          <a:solidFill>
            <a:schemeClr val="dk1">
              <a:alpha val="31764"/>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en-GB"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3100" b="1" i="0" u="none" strike="noStrike" cap="none">
                <a:solidFill>
                  <a:schemeClr val="lt1"/>
                </a:solidFill>
                <a:latin typeface="Calibri"/>
                <a:ea typeface="Calibri"/>
                <a:cs typeface="Calibri"/>
                <a:sym typeface="Calibri"/>
              </a:rPr>
              <a:t>De mogelijkheid van verschillende autonome organisaties of systemen om met elkaar te communiceren en samen te werken</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2ad683b01e2_0_3"/>
          <p:cNvSpPr txBox="1"/>
          <p:nvPr/>
        </p:nvSpPr>
        <p:spPr>
          <a:xfrm>
            <a:off x="628648" y="273850"/>
            <a:ext cx="7931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Waarom nood aan interoperabiliteit?</a:t>
            </a:r>
            <a:endParaRPr sz="1400" b="0" i="0" u="none" strike="noStrike" cap="none">
              <a:solidFill>
                <a:srgbClr val="000000"/>
              </a:solidFill>
              <a:latin typeface="Arial"/>
              <a:ea typeface="Arial"/>
              <a:cs typeface="Arial"/>
              <a:sym typeface="Arial"/>
            </a:endParaRPr>
          </a:p>
        </p:txBody>
      </p:sp>
      <p:sp>
        <p:nvSpPr>
          <p:cNvPr id="328" name="Google Shape;328;g2ad683b01e2_0_3"/>
          <p:cNvSpPr/>
          <p:nvPr/>
        </p:nvSpPr>
        <p:spPr>
          <a:xfrm>
            <a:off x="1962150" y="1012150"/>
            <a:ext cx="5242200" cy="7767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Applicaties kijken naar de reële wereld vanuit verschillende perspectieven</a:t>
            </a:r>
            <a:endParaRPr>
              <a:latin typeface="Proxima Nova"/>
              <a:ea typeface="Proxima Nova"/>
              <a:cs typeface="Proxima Nova"/>
              <a:sym typeface="Proxima Nova"/>
            </a:endParaRPr>
          </a:p>
        </p:txBody>
      </p:sp>
      <p:sp>
        <p:nvSpPr>
          <p:cNvPr id="329" name="Google Shape;329;g2ad683b01e2_0_3"/>
          <p:cNvSpPr/>
          <p:nvPr/>
        </p:nvSpPr>
        <p:spPr>
          <a:xfrm>
            <a:off x="1962150" y="1788825"/>
            <a:ext cx="5242200" cy="7767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a:t>Informatie wordt gestructureerd/ gemodelleerd vanuit één perspectief</a:t>
            </a:r>
            <a:endParaRPr>
              <a:latin typeface="Proxima Nova"/>
              <a:ea typeface="Proxima Nova"/>
              <a:cs typeface="Proxima Nova"/>
              <a:sym typeface="Proxima Nova"/>
            </a:endParaRPr>
          </a:p>
        </p:txBody>
      </p:sp>
      <p:sp>
        <p:nvSpPr>
          <p:cNvPr id="330" name="Google Shape;330;g2ad683b01e2_0_3"/>
          <p:cNvSpPr/>
          <p:nvPr/>
        </p:nvSpPr>
        <p:spPr>
          <a:xfrm>
            <a:off x="1962150" y="2565500"/>
            <a:ext cx="5242200" cy="7767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Authentieke bronnen​</a:t>
            </a:r>
            <a:endParaRPr/>
          </a:p>
          <a:p>
            <a:pPr marL="0" lvl="0" indent="0" algn="ctr" rtl="0">
              <a:spcBef>
                <a:spcPts val="0"/>
              </a:spcBef>
              <a:spcAft>
                <a:spcPts val="0"/>
              </a:spcAft>
              <a:buNone/>
            </a:pPr>
            <a:r>
              <a:rPr lang="en-GB"/>
              <a:t>bestaan als silo’s</a:t>
            </a:r>
            <a:endParaRPr>
              <a:latin typeface="Proxima Nova"/>
              <a:ea typeface="Proxima Nova"/>
              <a:cs typeface="Proxima Nova"/>
              <a:sym typeface="Proxima Nova"/>
            </a:endParaRPr>
          </a:p>
        </p:txBody>
      </p:sp>
      <p:sp>
        <p:nvSpPr>
          <p:cNvPr id="331" name="Google Shape;331;g2ad683b01e2_0_3"/>
          <p:cNvSpPr/>
          <p:nvPr/>
        </p:nvSpPr>
        <p:spPr>
          <a:xfrm>
            <a:off x="1962150" y="3342175"/>
            <a:ext cx="5242200" cy="7767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a:t>Meervoudige kosten om ​</a:t>
            </a:r>
            <a:endParaRPr/>
          </a:p>
          <a:p>
            <a:pPr marL="0" marR="0" lvl="0" indent="0" algn="ctr" rtl="0">
              <a:lnSpc>
                <a:spcPct val="100000"/>
              </a:lnSpc>
              <a:spcBef>
                <a:spcPts val="0"/>
              </a:spcBef>
              <a:spcAft>
                <a:spcPts val="0"/>
              </a:spcAft>
              <a:buNone/>
            </a:pPr>
            <a:r>
              <a:rPr lang="en-GB"/>
              <a:t>informatie te koppelen</a:t>
            </a:r>
            <a:endParaRPr>
              <a:latin typeface="Proxima Nova"/>
              <a:ea typeface="Proxima Nova"/>
              <a:cs typeface="Proxima Nova"/>
              <a:sym typeface="Proxima Nova"/>
            </a:endParaRPr>
          </a:p>
        </p:txBody>
      </p:sp>
      <p:sp>
        <p:nvSpPr>
          <p:cNvPr id="332" name="Google Shape;332;g2ad683b01e2_0_3"/>
          <p:cNvSpPr/>
          <p:nvPr/>
        </p:nvSpPr>
        <p:spPr>
          <a:xfrm>
            <a:off x="1962150" y="4118850"/>
            <a:ext cx="5242200" cy="487200"/>
          </a:xfrm>
          <a:prstGeom prst="rect">
            <a:avLst/>
          </a:prstGeom>
          <a:solidFill>
            <a:srgbClr val="FDF1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a:t>Impact op kwaliteit en​</a:t>
            </a:r>
            <a:endParaRPr/>
          </a:p>
          <a:p>
            <a:pPr marL="0" marR="0" lvl="0" indent="0" algn="ctr" rtl="0">
              <a:lnSpc>
                <a:spcPct val="100000"/>
              </a:lnSpc>
              <a:spcBef>
                <a:spcPts val="0"/>
              </a:spcBef>
              <a:spcAft>
                <a:spcPts val="0"/>
              </a:spcAft>
              <a:buNone/>
            </a:pPr>
            <a:r>
              <a:rPr lang="en-GB"/>
              <a:t>efficiëntie dienstverlening</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pSp>
        <p:nvGrpSpPr>
          <p:cNvPr id="337" name="Google Shape;337;g2ad683b01e2_0_149"/>
          <p:cNvGrpSpPr/>
          <p:nvPr/>
        </p:nvGrpSpPr>
        <p:grpSpPr>
          <a:xfrm>
            <a:off x="1078468" y="867443"/>
            <a:ext cx="7967911" cy="3333002"/>
            <a:chOff x="442334" y="930964"/>
            <a:chExt cx="10128271" cy="4426297"/>
          </a:xfrm>
        </p:grpSpPr>
        <p:grpSp>
          <p:nvGrpSpPr>
            <p:cNvPr id="338" name="Google Shape;338;g2ad683b01e2_0_149"/>
            <p:cNvGrpSpPr/>
            <p:nvPr/>
          </p:nvGrpSpPr>
          <p:grpSpPr>
            <a:xfrm>
              <a:off x="442334" y="930964"/>
              <a:ext cx="10128271" cy="3748393"/>
              <a:chOff x="1259702" y="1438058"/>
              <a:chExt cx="8646296" cy="3199926"/>
            </a:xfrm>
          </p:grpSpPr>
          <p:pic>
            <p:nvPicPr>
              <p:cNvPr id="339" name="Google Shape;339;g2ad683b01e2_0_149"/>
              <p:cNvPicPr preferRelativeResize="0"/>
              <p:nvPr/>
            </p:nvPicPr>
            <p:blipFill rotWithShape="1">
              <a:blip r:embed="rId3">
                <a:alphaModFix/>
              </a:blip>
              <a:srcRect b="19244"/>
              <a:stretch/>
            </p:blipFill>
            <p:spPr>
              <a:xfrm>
                <a:off x="1259702" y="1438058"/>
                <a:ext cx="8646296" cy="3199890"/>
              </a:xfrm>
              <a:prstGeom prst="rect">
                <a:avLst/>
              </a:prstGeom>
              <a:noFill/>
              <a:ln>
                <a:noFill/>
              </a:ln>
            </p:spPr>
          </p:pic>
          <p:sp>
            <p:nvSpPr>
              <p:cNvPr id="340" name="Google Shape;340;g2ad683b01e2_0_149"/>
              <p:cNvSpPr/>
              <p:nvPr/>
            </p:nvSpPr>
            <p:spPr>
              <a:xfrm>
                <a:off x="6475615" y="4430684"/>
                <a:ext cx="640200" cy="207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41" name="Google Shape;341;g2ad683b01e2_0_149"/>
            <p:cNvSpPr txBox="1"/>
            <p:nvPr/>
          </p:nvSpPr>
          <p:spPr>
            <a:xfrm>
              <a:off x="1145607" y="4849496"/>
              <a:ext cx="1720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Lokale overheid</a:t>
              </a:r>
              <a:endParaRPr sz="1400" b="0" i="0" u="none" strike="noStrike" cap="none">
                <a:solidFill>
                  <a:srgbClr val="000000"/>
                </a:solidFill>
                <a:latin typeface="Arial"/>
                <a:ea typeface="Arial"/>
                <a:cs typeface="Arial"/>
                <a:sym typeface="Arial"/>
              </a:endParaRPr>
            </a:p>
          </p:txBody>
        </p:sp>
        <p:sp>
          <p:nvSpPr>
            <p:cNvPr id="342" name="Google Shape;342;g2ad683b01e2_0_149"/>
            <p:cNvSpPr txBox="1"/>
            <p:nvPr/>
          </p:nvSpPr>
          <p:spPr>
            <a:xfrm>
              <a:off x="3753820" y="4711061"/>
              <a:ext cx="16836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&gt; </a:t>
              </a:r>
              <a:r>
                <a:rPr lang="en-GB" sz="1400" b="1" i="0" u="none" strike="noStrike" cap="none">
                  <a:solidFill>
                    <a:srgbClr val="000000"/>
                  </a:solidFill>
                  <a:latin typeface="Arial"/>
                  <a:ea typeface="Arial"/>
                  <a:cs typeface="Arial"/>
                  <a:sym typeface="Arial"/>
                </a:rPr>
                <a:t>1000</a:t>
              </a:r>
              <a:r>
                <a:rPr lang="en-GB" sz="1400" b="0" i="0" u="none" strike="noStrike" cap="none">
                  <a:solidFill>
                    <a:srgbClr val="000000"/>
                  </a:solidFill>
                  <a:latin typeface="Arial"/>
                  <a:ea typeface="Arial"/>
                  <a:cs typeface="Arial"/>
                  <a:sym typeface="Arial"/>
                </a:rPr>
                <a:t> publieke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diensten</a:t>
              </a:r>
              <a:endParaRPr sz="1400" b="0" i="0" u="none" strike="noStrike" cap="none">
                <a:solidFill>
                  <a:srgbClr val="000000"/>
                </a:solidFill>
                <a:latin typeface="Arial"/>
                <a:ea typeface="Arial"/>
                <a:cs typeface="Arial"/>
                <a:sym typeface="Arial"/>
              </a:endParaRPr>
            </a:p>
          </p:txBody>
        </p:sp>
        <p:sp>
          <p:nvSpPr>
            <p:cNvPr id="343" name="Google Shape;343;g2ad683b01e2_0_149"/>
            <p:cNvSpPr txBox="1"/>
            <p:nvPr/>
          </p:nvSpPr>
          <p:spPr>
            <a:xfrm>
              <a:off x="5756088" y="4707625"/>
              <a:ext cx="18630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&gt; </a:t>
              </a:r>
              <a:r>
                <a:rPr lang="en-GB" sz="1400" b="1" i="0" u="none" strike="noStrike" cap="none">
                  <a:solidFill>
                    <a:srgbClr val="000000"/>
                  </a:solidFill>
                  <a:latin typeface="Arial"/>
                  <a:ea typeface="Arial"/>
                  <a:cs typeface="Arial"/>
                  <a:sym typeface="Arial"/>
                </a:rPr>
                <a:t>250</a:t>
              </a:r>
              <a:r>
                <a:rPr lang="en-GB" sz="1400" b="0" i="0" u="none" strike="noStrike" cap="none">
                  <a:solidFill>
                    <a:srgbClr val="000000"/>
                  </a:solidFill>
                  <a:latin typeface="Arial"/>
                  <a:ea typeface="Arial"/>
                  <a:cs typeface="Arial"/>
                  <a:sym typeface="Arial"/>
                </a:rPr>
                <a:t> informatie-</a:t>
              </a:r>
              <a:br>
                <a:rPr lang="en-GB" sz="1400" b="0" i="0" u="none" strike="noStrike" cap="none">
                  <a:solidFill>
                    <a:srgbClr val="000000"/>
                  </a:solidFill>
                  <a:latin typeface="Arial"/>
                  <a:ea typeface="Arial"/>
                  <a:cs typeface="Arial"/>
                  <a:sym typeface="Arial"/>
                </a:rPr>
              </a:br>
              <a:r>
                <a:rPr lang="en-GB" sz="1400" b="0" i="0" u="none" strike="noStrike" cap="none">
                  <a:solidFill>
                    <a:srgbClr val="000000"/>
                  </a:solidFill>
                  <a:latin typeface="Arial"/>
                  <a:ea typeface="Arial"/>
                  <a:cs typeface="Arial"/>
                  <a:sym typeface="Arial"/>
                </a:rPr>
                <a:t>systemen</a:t>
              </a:r>
              <a:endParaRPr sz="1400" b="0" i="0" u="none" strike="noStrike" cap="none">
                <a:solidFill>
                  <a:srgbClr val="000000"/>
                </a:solidFill>
                <a:latin typeface="Arial"/>
                <a:ea typeface="Arial"/>
                <a:cs typeface="Arial"/>
                <a:sym typeface="Arial"/>
              </a:endParaRPr>
            </a:p>
          </p:txBody>
        </p:sp>
        <p:sp>
          <p:nvSpPr>
            <p:cNvPr id="344" name="Google Shape;344;g2ad683b01e2_0_149"/>
            <p:cNvSpPr txBox="1"/>
            <p:nvPr/>
          </p:nvSpPr>
          <p:spPr>
            <a:xfrm>
              <a:off x="7737891" y="4682687"/>
              <a:ext cx="16674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&gt; </a:t>
              </a:r>
              <a:r>
                <a:rPr lang="en-GB" sz="1400" b="1" i="0" u="none" strike="noStrike" cap="none">
                  <a:solidFill>
                    <a:srgbClr val="000000"/>
                  </a:solidFill>
                  <a:latin typeface="Arial"/>
                  <a:ea typeface="Arial"/>
                  <a:cs typeface="Arial"/>
                  <a:sym typeface="Arial"/>
                </a:rPr>
                <a:t>1500</a:t>
              </a:r>
              <a:r>
                <a:rPr lang="en-GB" sz="1400" b="0" i="0" u="none" strike="noStrike" cap="none">
                  <a:solidFill>
                    <a:srgbClr val="000000"/>
                  </a:solidFill>
                  <a:latin typeface="Arial"/>
                  <a:ea typeface="Arial"/>
                  <a:cs typeface="Arial"/>
                  <a:sym typeface="Arial"/>
                </a:rPr>
                <a:t> publieke</a:t>
              </a:r>
              <a:br>
                <a:rPr lang="en-GB" sz="1400" b="0" i="0" u="none" strike="noStrike" cap="none">
                  <a:solidFill>
                    <a:srgbClr val="000000"/>
                  </a:solidFill>
                  <a:latin typeface="Arial"/>
                  <a:ea typeface="Arial"/>
                  <a:cs typeface="Arial"/>
                  <a:sym typeface="Arial"/>
                </a:rPr>
              </a:br>
              <a:r>
                <a:rPr lang="en-GB" sz="1400" b="0" i="0" u="none" strike="noStrike" cap="none">
                  <a:solidFill>
                    <a:srgbClr val="000000"/>
                  </a:solidFill>
                  <a:latin typeface="Arial"/>
                  <a:ea typeface="Arial"/>
                  <a:cs typeface="Arial"/>
                  <a:sym typeface="Arial"/>
                </a:rPr>
                <a:t>administraties</a:t>
              </a:r>
              <a:endParaRPr sz="1400" b="0" i="0" u="none" strike="noStrike" cap="none">
                <a:solidFill>
                  <a:srgbClr val="000000"/>
                </a:solidFill>
                <a:latin typeface="Arial"/>
                <a:ea typeface="Arial"/>
                <a:cs typeface="Arial"/>
                <a:sym typeface="Arial"/>
              </a:endParaRPr>
            </a:p>
          </p:txBody>
        </p:sp>
      </p:grpSp>
      <p:sp>
        <p:nvSpPr>
          <p:cNvPr id="345" name="Google Shape;345;g2ad683b01e2_0_149"/>
          <p:cNvSpPr txBox="1">
            <a:spLocks noGrp="1"/>
          </p:cNvSpPr>
          <p:nvPr>
            <p:ph type="sldNum" idx="4294967295"/>
          </p:nvPr>
        </p:nvSpPr>
        <p:spPr>
          <a:xfrm>
            <a:off x="6386513" y="3642670"/>
            <a:ext cx="471600" cy="205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346" name="Google Shape;346;g2ad683b01e2_0_149"/>
          <p:cNvSpPr txBox="1"/>
          <p:nvPr/>
        </p:nvSpPr>
        <p:spPr>
          <a:xfrm>
            <a:off x="628648" y="273850"/>
            <a:ext cx="7931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Waarom nood aan interoperabiliteit?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b429d96f97_0_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Praktische afspraken</a:t>
            </a:r>
            <a:endParaRPr sz="1400" b="0" i="0" u="none" strike="noStrike" cap="none">
              <a:solidFill>
                <a:srgbClr val="000000"/>
              </a:solidFill>
              <a:latin typeface="Arial"/>
              <a:ea typeface="Arial"/>
              <a:cs typeface="Arial"/>
              <a:sym typeface="Arial"/>
            </a:endParaRPr>
          </a:p>
        </p:txBody>
      </p:sp>
      <p:sp>
        <p:nvSpPr>
          <p:cNvPr id="193" name="Google Shape;193;g2b429d96f97_0_0"/>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b429d96f97_0_0"/>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b429d96f97_0_0"/>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b429d96f97_0_0"/>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b429d96f97_0_0" descr="Help Question&#10;"/>
          <p:cNvSpPr/>
          <p:nvPr/>
        </p:nvSpPr>
        <p:spPr>
          <a:xfrm>
            <a:off x="4828223" y="1684152"/>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g2b429d96f97_0_0"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0" name="Google Shape;200;g2b429d96f97_0_0"/>
          <p:cNvPicPr preferRelativeResize="0"/>
          <p:nvPr/>
        </p:nvPicPr>
        <p:blipFill rotWithShape="1">
          <a:blip r:embed="rId3">
            <a:alphaModFix/>
          </a:blip>
          <a:srcRect b="14944"/>
          <a:stretch/>
        </p:blipFill>
        <p:spPr>
          <a:xfrm>
            <a:off x="3815419" y="3661492"/>
            <a:ext cx="561829" cy="477850"/>
          </a:xfrm>
          <a:prstGeom prst="rect">
            <a:avLst/>
          </a:prstGeom>
          <a:noFill/>
          <a:ln>
            <a:noFill/>
          </a:ln>
        </p:spPr>
      </p:pic>
      <p:sp>
        <p:nvSpPr>
          <p:cNvPr id="201" name="Google Shape;201;g2b429d96f97_0_0"/>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2" name="Google Shape;202;g2b429d96f97_0_0"/>
          <p:cNvPicPr preferRelativeResize="0"/>
          <p:nvPr/>
        </p:nvPicPr>
        <p:blipFill rotWithShape="1">
          <a:blip r:embed="rId4">
            <a:alphaModFix amt="76000"/>
          </a:blip>
          <a:srcRect b="13020"/>
          <a:stretch/>
        </p:blipFill>
        <p:spPr>
          <a:xfrm>
            <a:off x="4319325" y="2645463"/>
            <a:ext cx="668850" cy="581775"/>
          </a:xfrm>
          <a:prstGeom prst="rect">
            <a:avLst/>
          </a:prstGeom>
          <a:noFill/>
          <a:ln>
            <a:noFill/>
          </a:ln>
        </p:spPr>
      </p:pic>
      <p:sp>
        <p:nvSpPr>
          <p:cNvPr id="203" name="Google Shape;203;g2b429d96f97_0_0"/>
          <p:cNvSpPr txBox="1"/>
          <p:nvPr/>
        </p:nvSpPr>
        <p:spPr>
          <a:xfrm>
            <a:off x="1220058" y="1416333"/>
            <a:ext cx="26292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err="1">
                <a:solidFill>
                  <a:schemeClr val="dk2"/>
                </a:solidFill>
                <a:latin typeface="Proxima Nova"/>
                <a:ea typeface="Proxima Nova"/>
                <a:cs typeface="Proxima Nova"/>
                <a:sym typeface="Proxima Nova"/>
              </a:rPr>
              <a:t>Afwisseling</a:t>
            </a:r>
            <a:r>
              <a:rPr lang="en-GB" sz="1800" b="0" i="0" u="none" strike="noStrike" cap="none">
                <a:solidFill>
                  <a:schemeClr val="dk2"/>
                </a:solidFill>
                <a:latin typeface="Proxima Nova"/>
                <a:ea typeface="Proxima Nova"/>
                <a:cs typeface="Proxima Nova"/>
                <a:sym typeface="Proxima Nova"/>
              </a:rPr>
              <a:t> </a:t>
            </a:r>
            <a:r>
              <a:rPr lang="en-GB" sz="1800" b="0" i="0" u="none" strike="noStrike" cap="none" err="1">
                <a:solidFill>
                  <a:schemeClr val="dk2"/>
                </a:solidFill>
                <a:latin typeface="Proxima Nova"/>
                <a:ea typeface="Proxima Nova"/>
                <a:cs typeface="Proxima Nova"/>
                <a:sym typeface="Proxima Nova"/>
              </a:rPr>
              <a:t>tussen</a:t>
            </a:r>
            <a:r>
              <a:rPr lang="en-GB" sz="1800" b="0" i="0" u="none" strike="noStrike" cap="none">
                <a:solidFill>
                  <a:schemeClr val="dk2"/>
                </a:solidFill>
                <a:latin typeface="Proxima Nova"/>
                <a:ea typeface="Proxima Nova"/>
                <a:cs typeface="Proxima Nova"/>
                <a:sym typeface="Proxima Nova"/>
              </a:rPr>
              <a:t> </a:t>
            </a:r>
            <a:r>
              <a:rPr lang="en-GB" sz="1800" b="0" i="0" u="none" strike="noStrike" cap="none" err="1">
                <a:solidFill>
                  <a:schemeClr val="dk2"/>
                </a:solidFill>
                <a:latin typeface="Proxima Nova"/>
                <a:ea typeface="Proxima Nova"/>
                <a:cs typeface="Proxima Nova"/>
                <a:sym typeface="Proxima Nova"/>
              </a:rPr>
              <a:t>toelichtingen</a:t>
            </a:r>
            <a:r>
              <a:rPr lang="en-GB" sz="1800" b="0" i="0" u="none" strike="noStrike" cap="none">
                <a:solidFill>
                  <a:schemeClr val="dk2"/>
                </a:solidFill>
                <a:latin typeface="Proxima Nova"/>
                <a:ea typeface="Proxima Nova"/>
                <a:cs typeface="Proxima Nova"/>
                <a:sym typeface="Proxima Nova"/>
              </a:rPr>
              <a:t> </a:t>
            </a:r>
            <a:r>
              <a:rPr lang="en-GB" sz="1800" b="0" i="0" u="none" strike="noStrike" cap="none" err="1">
                <a:solidFill>
                  <a:schemeClr val="dk2"/>
                </a:solidFill>
                <a:latin typeface="Proxima Nova"/>
                <a:ea typeface="Proxima Nova"/>
                <a:cs typeface="Proxima Nova"/>
                <a:sym typeface="Proxima Nova"/>
              </a:rPr>
              <a:t>en</a:t>
            </a:r>
            <a:r>
              <a:rPr lang="en-GB" sz="1800" b="0" i="0" u="none" strike="noStrike" cap="none">
                <a:solidFill>
                  <a:schemeClr val="dk2"/>
                </a:solidFill>
                <a:latin typeface="Proxima Nova"/>
                <a:ea typeface="Proxima Nova"/>
                <a:cs typeface="Proxima Nova"/>
                <a:sym typeface="Proxima Nova"/>
              </a:rPr>
              <a:t> </a:t>
            </a:r>
            <a:r>
              <a:rPr lang="en-GB" sz="1800" b="0" i="0" u="none" strike="noStrike" cap="none" err="1">
                <a:solidFill>
                  <a:schemeClr val="dk2"/>
                </a:solidFill>
                <a:latin typeface="Proxima Nova"/>
                <a:ea typeface="Proxima Nova"/>
                <a:cs typeface="Proxima Nova"/>
                <a:sym typeface="Proxima Nova"/>
              </a:rPr>
              <a:t>besprekingen</a:t>
            </a:r>
            <a:r>
              <a:rPr lang="en-GB" sz="1800" b="0" i="0" u="none" strike="noStrike" cap="none">
                <a:solidFill>
                  <a:schemeClr val="dk2"/>
                </a:solidFill>
                <a:latin typeface="Proxima Nova"/>
                <a:ea typeface="Proxima Nova"/>
                <a:cs typeface="Proxima Nova"/>
                <a:sym typeface="Proxima Nova"/>
              </a:rPr>
              <a:t> in </a:t>
            </a:r>
            <a:r>
              <a:rPr lang="en-GB" sz="1800" b="0" i="0" u="none" strike="noStrike" cap="none" err="1">
                <a:solidFill>
                  <a:schemeClr val="dk2"/>
                </a:solidFill>
                <a:latin typeface="Proxima Nova"/>
                <a:ea typeface="Proxima Nova"/>
                <a:cs typeface="Proxima Nova"/>
                <a:sym typeface="Proxima Nova"/>
              </a:rPr>
              <a:t>groep</a:t>
            </a:r>
            <a:endParaRPr lang="en-US" sz="1800" b="0" i="0" u="none" strike="noStrike" cap="none" err="1">
              <a:solidFill>
                <a:schemeClr val="dk2"/>
              </a:solidFill>
              <a:latin typeface="Proxima Nova"/>
              <a:ea typeface="Proxima Nova"/>
              <a:cs typeface="Proxima Nova"/>
            </a:endParaRPr>
          </a:p>
        </p:txBody>
      </p:sp>
      <p:sp>
        <p:nvSpPr>
          <p:cNvPr id="204" name="Google Shape;204;g2b429d96f97_0_0"/>
          <p:cNvSpPr txBox="1"/>
          <p:nvPr/>
        </p:nvSpPr>
        <p:spPr>
          <a:xfrm>
            <a:off x="5398550" y="1555800"/>
            <a:ext cx="2629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Proxima Nova"/>
                <a:ea typeface="Proxima Nova"/>
                <a:cs typeface="Proxima Nova"/>
                <a:sym typeface="Proxima Nova"/>
              </a:rPr>
              <a:t>Interactie en feedback wordt aangemoedigd!</a:t>
            </a:r>
            <a:endParaRPr sz="1800" b="0" i="0" u="none" strike="noStrike" cap="none">
              <a:solidFill>
                <a:schemeClr val="lt1"/>
              </a:solidFill>
              <a:latin typeface="Proxima Nova"/>
              <a:ea typeface="Proxima Nova"/>
              <a:cs typeface="Proxima Nova"/>
              <a:sym typeface="Proxima Nova"/>
            </a:endParaRPr>
          </a:p>
        </p:txBody>
      </p:sp>
      <p:sp>
        <p:nvSpPr>
          <p:cNvPr id="205" name="Google Shape;205;g2b429d96f97_0_0"/>
          <p:cNvSpPr txBox="1"/>
          <p:nvPr/>
        </p:nvSpPr>
        <p:spPr>
          <a:xfrm>
            <a:off x="5461975" y="3113500"/>
            <a:ext cx="26292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Proxima Nova"/>
                <a:ea typeface="Proxima Nova"/>
                <a:cs typeface="Proxima Nova"/>
                <a:sym typeface="Proxima Nova"/>
              </a:rPr>
              <a:t>Respecteer elkaars input: laat elkaar uitspreken en geef iedereen de kans om aan het woord te komen</a:t>
            </a:r>
            <a:endParaRPr sz="1800" b="0" i="0" u="none" strike="noStrike" cap="none">
              <a:solidFill>
                <a:schemeClr val="dk2"/>
              </a:solidFill>
              <a:latin typeface="Proxima Nova"/>
              <a:ea typeface="Proxima Nova"/>
              <a:cs typeface="Proxima Nova"/>
              <a:sym typeface="Proxima Nova"/>
            </a:endParaRPr>
          </a:p>
        </p:txBody>
      </p:sp>
      <p:sp>
        <p:nvSpPr>
          <p:cNvPr id="206" name="Google Shape;206;g2b429d96f97_0_0"/>
          <p:cNvSpPr txBox="1"/>
          <p:nvPr/>
        </p:nvSpPr>
        <p:spPr>
          <a:xfrm>
            <a:off x="1216275" y="3251950"/>
            <a:ext cx="2629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Proxima Nova"/>
                <a:ea typeface="Proxima Nova"/>
                <a:cs typeface="Proxima Nova"/>
                <a:sym typeface="Proxima Nova"/>
              </a:rPr>
              <a:t>Steek je hand </a:t>
            </a:r>
            <a:r>
              <a:rPr lang="en-GB" sz="1800" b="0" i="0" u="none" strike="noStrike" cap="none" err="1">
                <a:solidFill>
                  <a:schemeClr val="lt1"/>
                </a:solidFill>
                <a:latin typeface="Proxima Nova"/>
                <a:ea typeface="Proxima Nova"/>
                <a:cs typeface="Proxima Nova"/>
                <a:sym typeface="Proxima Nova"/>
              </a:rPr>
              <a:t>gerust</a:t>
            </a:r>
            <a:r>
              <a:rPr lang="en-GB" sz="1800" b="0" i="0" u="none" strike="noStrike" cap="none">
                <a:solidFill>
                  <a:schemeClr val="lt1"/>
                </a:solidFill>
                <a:latin typeface="Proxima Nova"/>
                <a:ea typeface="Proxima Nova"/>
                <a:cs typeface="Proxima Nova"/>
                <a:sym typeface="Proxima Nova"/>
              </a:rPr>
              <a:t> op </a:t>
            </a:r>
            <a:r>
              <a:rPr lang="en-GB" sz="1800" b="0" i="0" u="none" strike="noStrike" cap="none" err="1">
                <a:solidFill>
                  <a:schemeClr val="lt1"/>
                </a:solidFill>
                <a:latin typeface="Proxima Nova"/>
                <a:ea typeface="Proxima Nova"/>
                <a:cs typeface="Proxima Nova"/>
                <a:sym typeface="Proxima Nova"/>
              </a:rPr>
              <a:t>indien</a:t>
            </a:r>
            <a:r>
              <a:rPr lang="en-GB" sz="1800" b="0" i="0" u="none" strike="noStrike" cap="none">
                <a:solidFill>
                  <a:schemeClr val="lt1"/>
                </a:solidFill>
                <a:latin typeface="Proxima Nova"/>
                <a:ea typeface="Proxima Nova"/>
                <a:cs typeface="Proxima Nova"/>
                <a:sym typeface="Proxima Nova"/>
              </a:rPr>
              <a:t> je </a:t>
            </a:r>
            <a:r>
              <a:rPr lang="en-GB" sz="1800" b="0" i="0" u="none" strike="noStrike" cap="none" err="1">
                <a:solidFill>
                  <a:schemeClr val="lt1"/>
                </a:solidFill>
                <a:latin typeface="Proxima Nova"/>
                <a:ea typeface="Proxima Nova"/>
                <a:cs typeface="Proxima Nova"/>
                <a:sym typeface="Proxima Nova"/>
              </a:rPr>
              <a:t>een</a:t>
            </a:r>
            <a:r>
              <a:rPr lang="en-GB" sz="1800" b="0" i="0" u="none" strike="noStrike" cap="none">
                <a:solidFill>
                  <a:schemeClr val="lt1"/>
                </a:solidFill>
                <a:latin typeface="Proxima Nova"/>
                <a:ea typeface="Proxima Nova"/>
                <a:cs typeface="Proxima Nova"/>
                <a:sym typeface="Proxima Nova"/>
              </a:rPr>
              <a:t> </a:t>
            </a:r>
            <a:r>
              <a:rPr lang="en-GB" sz="1800" b="0" i="0" u="none" strike="noStrike" cap="none" err="1">
                <a:solidFill>
                  <a:schemeClr val="lt1"/>
                </a:solidFill>
                <a:latin typeface="Proxima Nova"/>
                <a:ea typeface="Proxima Nova"/>
                <a:cs typeface="Proxima Nova"/>
                <a:sym typeface="Proxima Nova"/>
              </a:rPr>
              <a:t>vraag</a:t>
            </a:r>
            <a:r>
              <a:rPr lang="en-GB" sz="1800" b="0" i="0" u="none" strike="noStrike" cap="none">
                <a:solidFill>
                  <a:schemeClr val="lt1"/>
                </a:solidFill>
                <a:latin typeface="Proxima Nova"/>
                <a:ea typeface="Proxima Nova"/>
                <a:cs typeface="Proxima Nova"/>
                <a:sym typeface="Proxima Nova"/>
              </a:rPr>
              <a:t> of </a:t>
            </a:r>
            <a:r>
              <a:rPr lang="en-GB" sz="1800" b="0" i="0" u="none" strike="noStrike" cap="none" err="1">
                <a:solidFill>
                  <a:schemeClr val="lt1"/>
                </a:solidFill>
                <a:latin typeface="Proxima Nova"/>
                <a:ea typeface="Proxima Nova"/>
                <a:cs typeface="Proxima Nova"/>
                <a:sym typeface="Proxima Nova"/>
              </a:rPr>
              <a:t>opmerking</a:t>
            </a:r>
            <a:r>
              <a:rPr lang="en-GB" sz="1800" b="0" i="0" u="none" strike="noStrike" cap="none">
                <a:solidFill>
                  <a:schemeClr val="lt1"/>
                </a:solidFill>
                <a:latin typeface="Proxima Nova"/>
                <a:ea typeface="Proxima Nova"/>
                <a:cs typeface="Proxima Nova"/>
                <a:sym typeface="Proxima Nova"/>
              </a:rPr>
              <a:t> </a:t>
            </a:r>
            <a:r>
              <a:rPr lang="en-GB" sz="1800" b="0" i="0" u="none" strike="noStrike" cap="none" err="1">
                <a:solidFill>
                  <a:schemeClr val="lt1"/>
                </a:solidFill>
                <a:latin typeface="Proxima Nova"/>
                <a:ea typeface="Proxima Nova"/>
                <a:cs typeface="Proxima Nova"/>
                <a:sym typeface="Proxima Nova"/>
              </a:rPr>
              <a:t>hebt</a:t>
            </a:r>
            <a:r>
              <a:rPr lang="en-GB" sz="1800" b="0" i="0" u="none" strike="noStrike" cap="none">
                <a:solidFill>
                  <a:schemeClr val="lt1"/>
                </a:solidFill>
                <a:latin typeface="Proxima Nova"/>
                <a:ea typeface="Proxima Nova"/>
                <a:cs typeface="Proxima Nova"/>
                <a:sym typeface="Proxima Nova"/>
              </a:rPr>
              <a:t> </a:t>
            </a:r>
            <a:r>
              <a:rPr lang="en-GB" sz="1800" b="0" i="0" u="none" strike="noStrike" cap="none" err="1">
                <a:solidFill>
                  <a:schemeClr val="lt1"/>
                </a:solidFill>
                <a:latin typeface="Proxima Nova"/>
                <a:ea typeface="Proxima Nova"/>
                <a:cs typeface="Proxima Nova"/>
                <a:sym typeface="Proxima Nova"/>
              </a:rPr>
              <a:t>tijdens</a:t>
            </a:r>
            <a:r>
              <a:rPr lang="en-GB" sz="1800" b="0" i="0" u="none" strike="noStrike" cap="none">
                <a:solidFill>
                  <a:schemeClr val="lt1"/>
                </a:solidFill>
                <a:latin typeface="Proxima Nova"/>
                <a:ea typeface="Proxima Nova"/>
                <a:cs typeface="Proxima Nova"/>
                <a:sym typeface="Proxima Nova"/>
              </a:rPr>
              <a:t> de </a:t>
            </a:r>
            <a:r>
              <a:rPr lang="en-GB" sz="1800" b="0" i="0" u="none" strike="noStrike" cap="none" err="1">
                <a:solidFill>
                  <a:schemeClr val="lt1"/>
                </a:solidFill>
                <a:latin typeface="Proxima Nova"/>
                <a:ea typeface="Proxima Nova"/>
                <a:cs typeface="Proxima Nova"/>
                <a:sym typeface="Proxima Nova"/>
              </a:rPr>
              <a:t>toelichting</a:t>
            </a:r>
            <a:endParaRPr sz="1800" b="0" i="0" u="none" strike="noStrike" cap="none" err="1">
              <a:solidFill>
                <a:schemeClr val="lt1"/>
              </a:solidFill>
              <a:latin typeface="Proxima Nova"/>
              <a:ea typeface="Proxima Nova"/>
              <a:cs typeface="Proxima Nova"/>
              <a:sym typeface="Proxima Nova"/>
            </a:endParaRPr>
          </a:p>
        </p:txBody>
      </p:sp>
      <p:pic>
        <p:nvPicPr>
          <p:cNvPr id="2" name="Graphic 1" descr="Shuffle outline">
            <a:extLst>
              <a:ext uri="{FF2B5EF4-FFF2-40B4-BE49-F238E27FC236}">
                <a16:creationId xmlns:a16="http://schemas.microsoft.com/office/drawing/2014/main" id="{0A62588A-E0FE-BB8F-FDC4-43006409FB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5508" y="1664758"/>
            <a:ext cx="522817" cy="52281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ad683b01e2_0_299"/>
          <p:cNvSpPr txBox="1"/>
          <p:nvPr/>
        </p:nvSpPr>
        <p:spPr>
          <a:xfrm>
            <a:off x="628648" y="273850"/>
            <a:ext cx="7931700"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3200"/>
            </a:pPr>
            <a:r>
              <a:rPr lang="en-GB" sz="3200" b="1">
                <a:solidFill>
                  <a:srgbClr val="000000"/>
                </a:solidFill>
                <a:latin typeface="Arial"/>
                <a:cs typeface="Arial"/>
              </a:rPr>
              <a:t>Voorbeeld: OSLO Persoon</a:t>
            </a:r>
            <a:endParaRPr sz="3200" b="1">
              <a:solidFill>
                <a:srgbClr val="000000"/>
              </a:solidFill>
              <a:latin typeface="Arial"/>
              <a:cs typeface="Arial"/>
            </a:endParaRPr>
          </a:p>
        </p:txBody>
      </p:sp>
      <p:grpSp>
        <p:nvGrpSpPr>
          <p:cNvPr id="358" name="Google Shape;358;g2ad683b01e2_0_299"/>
          <p:cNvGrpSpPr/>
          <p:nvPr/>
        </p:nvGrpSpPr>
        <p:grpSpPr>
          <a:xfrm>
            <a:off x="6398800" y="2261331"/>
            <a:ext cx="1863000" cy="1419398"/>
            <a:chOff x="1500425" y="1244963"/>
            <a:chExt cx="1863000" cy="1049695"/>
          </a:xfrm>
        </p:grpSpPr>
        <p:sp>
          <p:nvSpPr>
            <p:cNvPr id="359" name="Google Shape;359;g2ad683b01e2_0_299"/>
            <p:cNvSpPr/>
            <p:nvPr/>
          </p:nvSpPr>
          <p:spPr>
            <a:xfrm>
              <a:off x="1500425" y="1461258"/>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700"/>
                <a:t>- achternaam</a:t>
              </a:r>
              <a:endParaRPr sz="700"/>
            </a:p>
            <a:p>
              <a:r>
                <a:rPr lang="en-GB" sz="700"/>
                <a:t>- alternatieve naam</a:t>
              </a:r>
              <a:endParaRPr sz="700"/>
            </a:p>
            <a:p>
              <a:r>
                <a:rPr lang="en-GB" sz="700"/>
                <a:t>- contactinfo</a:t>
              </a:r>
              <a:endParaRPr sz="700"/>
            </a:p>
            <a:p>
              <a:r>
                <a:rPr lang="en-GB" sz="700"/>
                <a:t>- geboortenaam</a:t>
              </a:r>
              <a:endParaRPr sz="700"/>
            </a:p>
            <a:p>
              <a:r>
                <a:rPr lang="en-GB" sz="700"/>
                <a:t>- gebruikte voornaam</a:t>
              </a:r>
              <a:endParaRPr sz="700"/>
            </a:p>
            <a:p>
              <a:r>
                <a:rPr lang="en-GB" sz="700"/>
                <a:t>- geslacht</a:t>
              </a:r>
              <a:endParaRPr sz="700"/>
            </a:p>
            <a:p>
              <a:r>
                <a:rPr lang="en-GB" sz="700"/>
                <a:t>- patroniem</a:t>
              </a:r>
              <a:endParaRPr sz="700"/>
            </a:p>
            <a:p>
              <a:r>
                <a:rPr lang="en-GB" sz="700"/>
                <a:t>- volledige naam</a:t>
              </a:r>
              <a:endParaRPr sz="700"/>
            </a:p>
            <a:p>
              <a:r>
                <a:rPr lang="en-GB" sz="700"/>
                <a:t>- voornaam</a:t>
              </a:r>
              <a:endParaRPr sz="700"/>
            </a:p>
            <a:p>
              <a:endParaRPr sz="700"/>
            </a:p>
            <a:p>
              <a:pPr>
                <a:buClr>
                  <a:srgbClr val="000000"/>
                </a:buClr>
                <a:buSzPts val="700"/>
              </a:pPr>
              <a:endParaRPr sz="700"/>
            </a:p>
          </p:txBody>
        </p:sp>
        <p:sp>
          <p:nvSpPr>
            <p:cNvPr id="360" name="Google Shape;360;g2ad683b01e2_0_299"/>
            <p:cNvSpPr/>
            <p:nvPr/>
          </p:nvSpPr>
          <p:spPr>
            <a:xfrm>
              <a:off x="1500425" y="1244963"/>
              <a:ext cx="1863000" cy="2163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800"/>
              </a:pPr>
              <a:r>
                <a:rPr lang="en-GB" sz="1000">
                  <a:solidFill>
                    <a:srgbClr val="FFFFFF"/>
                  </a:solidFill>
                  <a:latin typeface="Arial"/>
                  <a:ea typeface="Arial"/>
                  <a:cs typeface="Arial"/>
                  <a:sym typeface="Arial"/>
                </a:rPr>
                <a:t>Persoon</a:t>
              </a:r>
              <a:endParaRPr sz="1000">
                <a:solidFill>
                  <a:srgbClr val="FFFFFF"/>
                </a:solidFill>
                <a:latin typeface="Arial"/>
                <a:ea typeface="Arial"/>
                <a:cs typeface="Arial"/>
                <a:sym typeface="Arial"/>
              </a:endParaRPr>
            </a:p>
          </p:txBody>
        </p:sp>
      </p:grpSp>
      <p:grpSp>
        <p:nvGrpSpPr>
          <p:cNvPr id="361" name="Google Shape;361;g2ad683b01e2_0_299"/>
          <p:cNvGrpSpPr/>
          <p:nvPr/>
        </p:nvGrpSpPr>
        <p:grpSpPr>
          <a:xfrm>
            <a:off x="857250" y="1243328"/>
            <a:ext cx="1863000" cy="903507"/>
            <a:chOff x="1963900" y="-226834"/>
            <a:chExt cx="1863000" cy="1167020"/>
          </a:xfrm>
        </p:grpSpPr>
        <p:sp>
          <p:nvSpPr>
            <p:cNvPr id="362" name="Google Shape;362;g2ad683b01e2_0_299"/>
            <p:cNvSpPr/>
            <p:nvPr/>
          </p:nvSpPr>
          <p:spPr>
            <a:xfrm>
              <a:off x="1963900" y="106786"/>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700"/>
                <a:t>Naam</a:t>
              </a:r>
              <a:br>
                <a:rPr lang="en-GB" sz="700"/>
              </a:br>
              <a:r>
                <a:rPr lang="en-GB" sz="700"/>
                <a:t>Geboortedatum</a:t>
              </a:r>
              <a:br>
                <a:rPr lang="en-GB" sz="700"/>
              </a:br>
              <a:r>
                <a:rPr lang="en-GB" sz="700"/>
                <a:t>Geslacht</a:t>
              </a:r>
              <a:br>
                <a:rPr lang="en-GB" sz="700"/>
              </a:br>
              <a:r>
                <a:rPr lang="en-GB" sz="700"/>
                <a:t>Contactgegevens</a:t>
              </a:r>
              <a:br>
                <a:rPr lang="en-GB" sz="700"/>
              </a:br>
              <a:r>
                <a:rPr lang="en-GB" sz="700"/>
                <a:t>Voorkeurstaal</a:t>
              </a:r>
              <a:endParaRPr sz="700"/>
            </a:p>
            <a:p>
              <a:endParaRPr sz="700"/>
            </a:p>
            <a:p>
              <a:pPr>
                <a:buClr>
                  <a:srgbClr val="000000"/>
                </a:buClr>
                <a:buSzPts val="700"/>
              </a:pPr>
              <a:endParaRPr sz="700"/>
            </a:p>
          </p:txBody>
        </p:sp>
        <p:sp>
          <p:nvSpPr>
            <p:cNvPr id="363" name="Google Shape;363;g2ad683b01e2_0_299"/>
            <p:cNvSpPr/>
            <p:nvPr/>
          </p:nvSpPr>
          <p:spPr>
            <a:xfrm>
              <a:off x="1963900" y="-226834"/>
              <a:ext cx="1863000" cy="3336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800"/>
              </a:pPr>
              <a:r>
                <a:rPr lang="en-GB" sz="1000">
                  <a:solidFill>
                    <a:srgbClr val="FFFFFF"/>
                  </a:solidFill>
                </a:rPr>
                <a:t>Individu</a:t>
              </a:r>
              <a:endParaRPr sz="1000">
                <a:solidFill>
                  <a:srgbClr val="FFFFFF"/>
                </a:solidFill>
                <a:latin typeface="Arial"/>
                <a:ea typeface="Arial"/>
                <a:cs typeface="Arial"/>
                <a:sym typeface="Arial"/>
              </a:endParaRPr>
            </a:p>
          </p:txBody>
        </p:sp>
      </p:grpSp>
      <p:grpSp>
        <p:nvGrpSpPr>
          <p:cNvPr id="364" name="Google Shape;364;g2ad683b01e2_0_299"/>
          <p:cNvGrpSpPr/>
          <p:nvPr/>
        </p:nvGrpSpPr>
        <p:grpSpPr>
          <a:xfrm>
            <a:off x="857250" y="3211853"/>
            <a:ext cx="1863000" cy="903507"/>
            <a:chOff x="1963900" y="-226834"/>
            <a:chExt cx="1863000" cy="1167020"/>
          </a:xfrm>
        </p:grpSpPr>
        <p:sp>
          <p:nvSpPr>
            <p:cNvPr id="365" name="Google Shape;365;g2ad683b01e2_0_299"/>
            <p:cNvSpPr/>
            <p:nvPr/>
          </p:nvSpPr>
          <p:spPr>
            <a:xfrm>
              <a:off x="1963900" y="106786"/>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700"/>
                <a:t>Nationaliteit</a:t>
              </a:r>
              <a:br>
                <a:rPr lang="en-GB" sz="700"/>
              </a:br>
              <a:r>
                <a:rPr lang="en-GB" sz="700"/>
                <a:t>Burgerlijke staat</a:t>
              </a:r>
              <a:br>
                <a:rPr lang="en-GB" sz="700"/>
              </a:br>
              <a:r>
                <a:rPr lang="en-GB" sz="700"/>
                <a:t>Fiscaal identificatienummer</a:t>
              </a:r>
              <a:br>
                <a:rPr lang="en-GB" sz="700"/>
              </a:br>
              <a:r>
                <a:rPr lang="en-GB" sz="700"/>
                <a:t>Adres</a:t>
              </a:r>
              <a:br>
                <a:rPr lang="en-GB" sz="700"/>
              </a:br>
              <a:r>
                <a:rPr lang="en-GB" sz="700"/>
                <a:t>Contactinformatie</a:t>
              </a:r>
              <a:endParaRPr sz="700"/>
            </a:p>
            <a:p>
              <a:endParaRPr sz="700"/>
            </a:p>
            <a:p>
              <a:pPr>
                <a:buClr>
                  <a:srgbClr val="000000"/>
                </a:buClr>
                <a:buSzPts val="700"/>
              </a:pPr>
              <a:endParaRPr sz="700"/>
            </a:p>
          </p:txBody>
        </p:sp>
        <p:sp>
          <p:nvSpPr>
            <p:cNvPr id="366" name="Google Shape;366;g2ad683b01e2_0_299"/>
            <p:cNvSpPr/>
            <p:nvPr/>
          </p:nvSpPr>
          <p:spPr>
            <a:xfrm>
              <a:off x="1963900" y="-226834"/>
              <a:ext cx="1863000" cy="3336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800"/>
              </a:pPr>
              <a:r>
                <a:rPr lang="en-GB" sz="1000">
                  <a:solidFill>
                    <a:srgbClr val="FFFFFF"/>
                  </a:solidFill>
                </a:rPr>
                <a:t>Burger</a:t>
              </a:r>
              <a:endParaRPr sz="1000">
                <a:solidFill>
                  <a:srgbClr val="FFFFFF"/>
                </a:solidFill>
                <a:latin typeface="Arial"/>
                <a:ea typeface="Arial"/>
                <a:cs typeface="Arial"/>
                <a:sym typeface="Arial"/>
              </a:endParaRPr>
            </a:p>
          </p:txBody>
        </p:sp>
      </p:grpSp>
      <p:sp>
        <p:nvSpPr>
          <p:cNvPr id="367" name="Google Shape;367;g2ad683b01e2_0_299"/>
          <p:cNvSpPr txBox="1"/>
          <p:nvPr/>
        </p:nvSpPr>
        <p:spPr>
          <a:xfrm>
            <a:off x="857250" y="2146831"/>
            <a:ext cx="2572800" cy="1100127"/>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5000"/>
              </a:lnSpc>
              <a:spcBef>
                <a:spcPts val="1500"/>
              </a:spcBef>
              <a:spcAft>
                <a:spcPts val="1500"/>
              </a:spcAft>
            </a:pPr>
            <a:r>
              <a:rPr lang="en-GB" sz="1000"/>
              <a:t>Nadruk op </a:t>
            </a:r>
            <a:r>
              <a:rPr lang="en-GB" sz="1000" b="1"/>
              <a:t>individuele identiteit</a:t>
            </a:r>
            <a:r>
              <a:rPr lang="en-GB" sz="1000"/>
              <a:t> en </a:t>
            </a:r>
            <a:r>
              <a:rPr lang="en-GB" sz="1000" b="1"/>
              <a:t>basisinformatie</a:t>
            </a:r>
            <a:r>
              <a:rPr lang="en-GB" sz="1000"/>
              <a:t>. Sterk op </a:t>
            </a:r>
            <a:r>
              <a:rPr lang="en-GB" sz="1000" b="1"/>
              <a:t>persoonlijke gegevens </a:t>
            </a:r>
            <a:r>
              <a:rPr lang="en-GB" sz="1000"/>
              <a:t>gericht.</a:t>
            </a:r>
            <a:endParaRPr sz="1000"/>
          </a:p>
        </p:txBody>
      </p:sp>
      <p:sp>
        <p:nvSpPr>
          <p:cNvPr id="368" name="Google Shape;368;g2ad683b01e2_0_299"/>
          <p:cNvSpPr txBox="1"/>
          <p:nvPr/>
        </p:nvSpPr>
        <p:spPr>
          <a:xfrm>
            <a:off x="857250" y="4115355"/>
            <a:ext cx="2572800" cy="1453974"/>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5000"/>
              </a:lnSpc>
              <a:spcBef>
                <a:spcPts val="1500"/>
              </a:spcBef>
              <a:spcAft>
                <a:spcPts val="1500"/>
              </a:spcAft>
            </a:pPr>
            <a:r>
              <a:rPr lang="en-GB" sz="1000"/>
              <a:t>Nadruk op de </a:t>
            </a:r>
            <a:r>
              <a:rPr lang="en-GB" sz="1000" b="1"/>
              <a:t>juridische en maatschappelijke aspecten</a:t>
            </a:r>
            <a:r>
              <a:rPr lang="en-GB" sz="1000"/>
              <a:t> van een persoon om zo een </a:t>
            </a:r>
            <a:r>
              <a:rPr lang="en-GB" sz="1000" b="1"/>
              <a:t>compleet beeld</a:t>
            </a:r>
            <a:r>
              <a:rPr lang="en-GB" sz="1000"/>
              <a:t> te geven van een individu </a:t>
            </a:r>
            <a:r>
              <a:rPr lang="en-GB" sz="1000" b="1"/>
              <a:t>binnen een sociaal-maatschappelijke</a:t>
            </a:r>
            <a:r>
              <a:rPr lang="en-GB" sz="1000"/>
              <a:t> context.</a:t>
            </a:r>
            <a:endParaRPr sz="1000"/>
          </a:p>
        </p:txBody>
      </p:sp>
      <p:sp>
        <p:nvSpPr>
          <p:cNvPr id="369" name="Google Shape;369;g2ad683b01e2_0_299"/>
          <p:cNvSpPr/>
          <p:nvPr/>
        </p:nvSpPr>
        <p:spPr>
          <a:xfrm>
            <a:off x="727900" y="895100"/>
            <a:ext cx="2744828" cy="1926900"/>
          </a:xfrm>
          <a:prstGeom prst="rect">
            <a:avLst/>
          </a:prstGeom>
          <a:solidFill>
            <a:srgbClr val="B9D7A6">
              <a:alpha val="39620"/>
            </a:srgbClr>
          </a:solidFill>
          <a:ln w="9525" cap="flat" cmpd="sng">
            <a:solidFill>
              <a:srgbClr val="B6D7A8"/>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b="1">
                <a:latin typeface="Proxima Nova"/>
                <a:ea typeface="Proxima Nova"/>
                <a:cs typeface="Proxima Nova"/>
                <a:sym typeface="Proxima Nova"/>
              </a:rPr>
              <a:t>Systeem 1</a:t>
            </a:r>
            <a:endParaRPr sz="1800" b="1">
              <a:latin typeface="Proxima Nova"/>
              <a:ea typeface="Proxima Nova"/>
              <a:cs typeface="Proxima Nova"/>
              <a:sym typeface="Proxima Nova"/>
            </a:endParaRPr>
          </a:p>
        </p:txBody>
      </p:sp>
      <p:sp>
        <p:nvSpPr>
          <p:cNvPr id="370" name="Google Shape;370;g2ad683b01e2_0_299"/>
          <p:cNvSpPr/>
          <p:nvPr/>
        </p:nvSpPr>
        <p:spPr>
          <a:xfrm>
            <a:off x="727899" y="2890050"/>
            <a:ext cx="2723197" cy="2196000"/>
          </a:xfrm>
          <a:prstGeom prst="rect">
            <a:avLst/>
          </a:prstGeom>
          <a:solidFill>
            <a:srgbClr val="A4C2F4">
              <a:alpha val="39620"/>
            </a:srgbClr>
          </a:solidFill>
          <a:ln w="9525" cap="flat" cmpd="sng">
            <a:solidFill>
              <a:srgbClr val="A4C2F4"/>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b="1">
                <a:latin typeface="Proxima Nova"/>
                <a:ea typeface="Proxima Nova"/>
                <a:cs typeface="Proxima Nova"/>
                <a:sym typeface="Proxima Nova"/>
              </a:rPr>
              <a:t>Systeem 2</a:t>
            </a:r>
            <a:endParaRPr sz="1800" b="1">
              <a:latin typeface="Proxima Nova"/>
              <a:ea typeface="Proxima Nova"/>
              <a:cs typeface="Proxima Nova"/>
              <a:sym typeface="Proxima Nova"/>
            </a:endParaRPr>
          </a:p>
        </p:txBody>
      </p:sp>
      <p:sp>
        <p:nvSpPr>
          <p:cNvPr id="371" name="Google Shape;371;g2ad683b01e2_0_299"/>
          <p:cNvSpPr/>
          <p:nvPr/>
        </p:nvSpPr>
        <p:spPr>
          <a:xfrm>
            <a:off x="6043900" y="1851729"/>
            <a:ext cx="2572800" cy="1987800"/>
          </a:xfrm>
          <a:prstGeom prst="rect">
            <a:avLst/>
          </a:prstGeom>
          <a:solidFill>
            <a:srgbClr val="FFF200">
              <a:alpha val="40000"/>
            </a:srgbClr>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b="1">
                <a:latin typeface="Proxima Nova"/>
                <a:ea typeface="Proxima Nova"/>
                <a:cs typeface="Proxima Nova"/>
                <a:sym typeface="Proxima Nova"/>
              </a:rPr>
              <a:t>OSLO Persoon</a:t>
            </a:r>
            <a:endParaRPr sz="1800" b="1">
              <a:latin typeface="Proxima Nova"/>
              <a:ea typeface="Proxima Nova"/>
              <a:cs typeface="Proxima Nova"/>
              <a:sym typeface="Proxima Nova"/>
            </a:endParaRPr>
          </a:p>
        </p:txBody>
      </p:sp>
      <p:sp>
        <p:nvSpPr>
          <p:cNvPr id="372" name="Google Shape;372;g2ad683b01e2_0_299"/>
          <p:cNvSpPr/>
          <p:nvPr/>
        </p:nvSpPr>
        <p:spPr>
          <a:xfrm>
            <a:off x="5345422" y="2737925"/>
            <a:ext cx="655800" cy="2154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sz="1800">
              <a:latin typeface="Proxima Nova"/>
              <a:ea typeface="Proxima Nova"/>
              <a:cs typeface="Proxima Nova"/>
              <a:sym typeface="Proxima Nova"/>
            </a:endParaRPr>
          </a:p>
        </p:txBody>
      </p:sp>
      <p:sp>
        <p:nvSpPr>
          <p:cNvPr id="373" name="Google Shape;373;g2ad683b01e2_0_299"/>
          <p:cNvSpPr txBox="1"/>
          <p:nvPr/>
        </p:nvSpPr>
        <p:spPr>
          <a:xfrm>
            <a:off x="4426187" y="2506510"/>
            <a:ext cx="976474" cy="738633"/>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800" b="1"/>
              <a:t>OSLO Traject</a:t>
            </a:r>
            <a:endParaRPr sz="1400" b="1">
              <a:solidFill>
                <a:srgbClr val="000000"/>
              </a:solidFill>
            </a:endParaRPr>
          </a:p>
        </p:txBody>
      </p:sp>
      <p:sp>
        <p:nvSpPr>
          <p:cNvPr id="374" name="Google Shape;374;g2ad683b01e2_0_299"/>
          <p:cNvSpPr/>
          <p:nvPr/>
        </p:nvSpPr>
        <p:spPr>
          <a:xfrm rot="1806901">
            <a:off x="3432574" y="2329281"/>
            <a:ext cx="1163557" cy="215341"/>
          </a:xfrm>
          <a:prstGeom prst="rightArrow">
            <a:avLst>
              <a:gd name="adj1" fmla="val 50000"/>
              <a:gd name="adj2" fmla="val 50000"/>
            </a:avLst>
          </a:prstGeom>
          <a:solidFill>
            <a:srgbClr val="B6D7A8"/>
          </a:solidFill>
          <a:ln>
            <a:noFill/>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sz="1800">
              <a:latin typeface="Proxima Nova"/>
              <a:ea typeface="Proxima Nova"/>
              <a:cs typeface="Proxima Nova"/>
              <a:sym typeface="Proxima Nova"/>
            </a:endParaRPr>
          </a:p>
        </p:txBody>
      </p:sp>
      <p:sp>
        <p:nvSpPr>
          <p:cNvPr id="375" name="Google Shape;375;g2ad683b01e2_0_299"/>
          <p:cNvSpPr/>
          <p:nvPr/>
        </p:nvSpPr>
        <p:spPr>
          <a:xfrm rot="8993313" flipH="1">
            <a:off x="3427518" y="3118330"/>
            <a:ext cx="1169064" cy="215341"/>
          </a:xfrm>
          <a:prstGeom prst="rightArrow">
            <a:avLst>
              <a:gd name="adj1" fmla="val 50000"/>
              <a:gd name="adj2" fmla="val 50000"/>
            </a:avLst>
          </a:prstGeom>
          <a:solidFill>
            <a:srgbClr val="A4C2F4"/>
          </a:solidFill>
          <a:ln>
            <a:noFill/>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sz="1800">
              <a:latin typeface="Proxima Nova"/>
              <a:ea typeface="Proxima Nova"/>
              <a:cs typeface="Proxima Nova"/>
              <a:sym typeface="Proxima Nova"/>
            </a:endParaRPr>
          </a:p>
        </p:txBody>
      </p:sp>
    </p:spTree>
    <p:extLst>
      <p:ext uri="{BB962C8B-B14F-4D97-AF65-F5344CB8AC3E}">
        <p14:creationId xmlns:p14="http://schemas.microsoft.com/office/powerpoint/2010/main" val="154319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ad683b01e2_0_458"/>
          <p:cNvSpPr/>
          <p:nvPr/>
        </p:nvSpPr>
        <p:spPr>
          <a:xfrm>
            <a:off x="458850" y="1412850"/>
            <a:ext cx="6801300" cy="2317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g2ad683b01e2_0_458"/>
          <p:cNvSpPr txBox="1"/>
          <p:nvPr/>
        </p:nvSpPr>
        <p:spPr>
          <a:xfrm>
            <a:off x="458850" y="1412850"/>
            <a:ext cx="6801300" cy="23178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a:t>Onze aanpak</a:t>
            </a:r>
            <a:endParaRPr sz="3700" b="1" i="0" u="none" strike="noStrike" cap="none">
              <a:solidFill>
                <a:srgbClr val="000000"/>
              </a:solidFill>
              <a:latin typeface="Arial"/>
              <a:ea typeface="Arial"/>
              <a:cs typeface="Arial"/>
              <a:sym typeface="Arial"/>
            </a:endParaRPr>
          </a:p>
        </p:txBody>
      </p:sp>
      <p:sp>
        <p:nvSpPr>
          <p:cNvPr id="395" name="Google Shape;395;g2ad683b01e2_0_458"/>
          <p:cNvSpPr/>
          <p:nvPr/>
        </p:nvSpPr>
        <p:spPr>
          <a:xfrm>
            <a:off x="7260150" y="1412850"/>
            <a:ext cx="799200" cy="2317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g2a5fd8ed3b0_0_745"/>
          <p:cNvSpPr txBox="1"/>
          <p:nvPr/>
        </p:nvSpPr>
        <p:spPr>
          <a:xfrm>
            <a:off x="628649" y="273850"/>
            <a:ext cx="59235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Interoperabiliteit: 4 niveaus</a:t>
            </a:r>
            <a:endParaRPr sz="1400" b="0" i="0" u="none" strike="noStrike" cap="none">
              <a:solidFill>
                <a:srgbClr val="000000"/>
              </a:solidFill>
              <a:latin typeface="Arial"/>
              <a:ea typeface="Arial"/>
              <a:cs typeface="Arial"/>
              <a:sym typeface="Arial"/>
            </a:endParaRPr>
          </a:p>
        </p:txBody>
      </p:sp>
      <p:sp>
        <p:nvSpPr>
          <p:cNvPr id="817" name="Google Shape;817;g2a5fd8ed3b0_0_745"/>
          <p:cNvSpPr/>
          <p:nvPr/>
        </p:nvSpPr>
        <p:spPr>
          <a:xfrm>
            <a:off x="2239112" y="2100600"/>
            <a:ext cx="3614700" cy="319500"/>
          </a:xfrm>
          <a:prstGeom prst="roundRect">
            <a:avLst>
              <a:gd name="adj" fmla="val 16667"/>
            </a:avLst>
          </a:prstGeom>
          <a:solidFill>
            <a:srgbClr val="F3F3F3"/>
          </a:solidFill>
          <a:ln w="76200"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1800" b="1" i="0" u="none" strike="noStrike" cap="none">
                <a:solidFill>
                  <a:srgbClr val="000000"/>
                </a:solidFill>
                <a:latin typeface="Proxima Nova"/>
                <a:ea typeface="Proxima Nova"/>
                <a:cs typeface="Proxima Nova"/>
                <a:sym typeface="Proxima Nova"/>
              </a:rPr>
              <a:t>Organisationele </a:t>
            </a:r>
            <a:r>
              <a:rPr lang="en-GB" sz="1800" b="0" i="0" u="none" strike="noStrike" cap="none">
                <a:solidFill>
                  <a:srgbClr val="000000"/>
                </a:solidFill>
                <a:latin typeface="Proxima Nova"/>
                <a:ea typeface="Proxima Nova"/>
                <a:cs typeface="Proxima Nova"/>
                <a:sym typeface="Proxima Nova"/>
              </a:rPr>
              <a:t>interoperabiliteit</a:t>
            </a:r>
            <a:endParaRPr sz="1800" b="0" i="0" u="none" strike="noStrike" cap="none">
              <a:solidFill>
                <a:srgbClr val="000000"/>
              </a:solidFill>
              <a:latin typeface="Proxima Nova"/>
              <a:ea typeface="Proxima Nova"/>
              <a:cs typeface="Proxima Nova"/>
              <a:sym typeface="Proxima Nova"/>
            </a:endParaRPr>
          </a:p>
        </p:txBody>
      </p:sp>
      <p:sp>
        <p:nvSpPr>
          <p:cNvPr id="818" name="Google Shape;818;g2a5fd8ed3b0_0_745"/>
          <p:cNvSpPr/>
          <p:nvPr/>
        </p:nvSpPr>
        <p:spPr>
          <a:xfrm>
            <a:off x="2239112" y="2723400"/>
            <a:ext cx="3614700" cy="319500"/>
          </a:xfrm>
          <a:prstGeom prst="roundRect">
            <a:avLst>
              <a:gd name="adj" fmla="val 16667"/>
            </a:avLst>
          </a:prstGeom>
          <a:solidFill>
            <a:srgbClr val="F3F3F3"/>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Proxima Nova"/>
                <a:ea typeface="Proxima Nova"/>
                <a:cs typeface="Proxima Nova"/>
                <a:sym typeface="Proxima Nova"/>
              </a:rPr>
              <a:t>Semantische</a:t>
            </a:r>
            <a:r>
              <a:rPr lang="en-GB" sz="1800" b="0" i="0" u="none" strike="noStrike" cap="none">
                <a:solidFill>
                  <a:srgbClr val="000000"/>
                </a:solidFill>
                <a:latin typeface="Proxima Nova"/>
                <a:ea typeface="Proxima Nova"/>
                <a:cs typeface="Proxima Nova"/>
                <a:sym typeface="Proxima Nova"/>
              </a:rPr>
              <a:t> interoperabiliteit</a:t>
            </a:r>
            <a:endParaRPr sz="1800" b="0" i="0" u="none" strike="noStrike" cap="none">
              <a:solidFill>
                <a:srgbClr val="000000"/>
              </a:solidFill>
              <a:latin typeface="Proxima Nova"/>
              <a:ea typeface="Proxima Nova"/>
              <a:cs typeface="Proxima Nova"/>
              <a:sym typeface="Proxima Nova"/>
            </a:endParaRPr>
          </a:p>
        </p:txBody>
      </p:sp>
      <p:sp>
        <p:nvSpPr>
          <p:cNvPr id="819" name="Google Shape;819;g2a5fd8ed3b0_0_745"/>
          <p:cNvSpPr/>
          <p:nvPr/>
        </p:nvSpPr>
        <p:spPr>
          <a:xfrm>
            <a:off x="2239112" y="3346200"/>
            <a:ext cx="3614700" cy="319500"/>
          </a:xfrm>
          <a:prstGeom prst="roundRect">
            <a:avLst>
              <a:gd name="adj" fmla="val 16667"/>
            </a:avLst>
          </a:prstGeom>
          <a:solidFill>
            <a:srgbClr val="F3F3F3"/>
          </a:solidFill>
          <a:ln w="76200"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Proxima Nova"/>
                <a:ea typeface="Proxima Nova"/>
                <a:cs typeface="Proxima Nova"/>
                <a:sym typeface="Proxima Nova"/>
              </a:rPr>
              <a:t>Technische interoperabiliteit</a:t>
            </a:r>
            <a:endParaRPr sz="1800" b="1" i="0" u="none" strike="noStrike" cap="none">
              <a:solidFill>
                <a:srgbClr val="000000"/>
              </a:solidFill>
              <a:latin typeface="Proxima Nova"/>
              <a:ea typeface="Proxima Nova"/>
              <a:cs typeface="Proxima Nova"/>
              <a:sym typeface="Proxima Nova"/>
            </a:endParaRPr>
          </a:p>
        </p:txBody>
      </p:sp>
      <p:sp>
        <p:nvSpPr>
          <p:cNvPr id="820" name="Google Shape;820;g2a5fd8ed3b0_0_745"/>
          <p:cNvSpPr/>
          <p:nvPr/>
        </p:nvSpPr>
        <p:spPr>
          <a:xfrm>
            <a:off x="2239112" y="1477800"/>
            <a:ext cx="3614700" cy="319500"/>
          </a:xfrm>
          <a:prstGeom prst="roundRect">
            <a:avLst>
              <a:gd name="adj" fmla="val 16667"/>
            </a:avLst>
          </a:prstGeom>
          <a:solidFill>
            <a:srgbClr val="F3F3F3"/>
          </a:solidFill>
          <a:ln w="76200"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0000"/>
                </a:solidFill>
                <a:latin typeface="Proxima Nova"/>
                <a:ea typeface="Proxima Nova"/>
                <a:cs typeface="Proxima Nova"/>
                <a:sym typeface="Proxima Nova"/>
              </a:rPr>
              <a:t>Legale </a:t>
            </a:r>
            <a:r>
              <a:rPr lang="en-GB" sz="1800" b="0" i="0" u="none" strike="noStrike" cap="none">
                <a:solidFill>
                  <a:srgbClr val="000000"/>
                </a:solidFill>
                <a:latin typeface="Proxima Nova"/>
                <a:ea typeface="Proxima Nova"/>
                <a:cs typeface="Proxima Nova"/>
                <a:sym typeface="Proxima Nova"/>
              </a:rPr>
              <a:t>interoperabiliteit</a:t>
            </a:r>
            <a:endParaRPr sz="1800" b="0" i="0" u="none" strike="noStrike" cap="none">
              <a:solidFill>
                <a:srgbClr val="000000"/>
              </a:solidFill>
              <a:latin typeface="Proxima Nova"/>
              <a:ea typeface="Proxima Nova"/>
              <a:cs typeface="Proxima Nova"/>
              <a:sym typeface="Proxima Nova"/>
            </a:endParaRPr>
          </a:p>
        </p:txBody>
      </p:sp>
      <p:sp>
        <p:nvSpPr>
          <p:cNvPr id="821" name="Google Shape;821;g2a5fd8ed3b0_0_745"/>
          <p:cNvSpPr txBox="1"/>
          <p:nvPr/>
        </p:nvSpPr>
        <p:spPr>
          <a:xfrm>
            <a:off x="6470575" y="625375"/>
            <a:ext cx="2378400" cy="81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Proxima Nova"/>
                <a:ea typeface="Proxima Nova"/>
                <a:cs typeface="Proxima Nova"/>
                <a:sym typeface="Proxima Nova"/>
              </a:rPr>
              <a:t>verwijst naar gealigneerde wetgeving tussen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Proxima Nova"/>
                <a:ea typeface="Proxima Nova"/>
                <a:cs typeface="Proxima Nova"/>
                <a:sym typeface="Proxima Nova"/>
              </a:rPr>
              <a:t>verschillende organisaties en beleidsdomeinen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822" name="Google Shape;822;g2a5fd8ed3b0_0_745"/>
          <p:cNvSpPr txBox="1"/>
          <p:nvPr/>
        </p:nvSpPr>
        <p:spPr>
          <a:xfrm>
            <a:off x="6765525" y="2159025"/>
            <a:ext cx="2378400" cy="81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Proxima Nova"/>
                <a:ea typeface="Proxima Nova"/>
                <a:cs typeface="Proxima Nova"/>
                <a:sym typeface="Proxima Nova"/>
              </a:rPr>
              <a:t>afstemmen van businessprocessen tussen verschillende administraties en beleidsdomeinen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823" name="Google Shape;823;g2a5fd8ed3b0_0_745"/>
          <p:cNvSpPr txBox="1"/>
          <p:nvPr/>
        </p:nvSpPr>
        <p:spPr>
          <a:xfrm>
            <a:off x="392200" y="2473350"/>
            <a:ext cx="1568400" cy="81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Proxima Nova"/>
                <a:ea typeface="Proxima Nova"/>
                <a:cs typeface="Proxima Nova"/>
                <a:sym typeface="Proxima Nova"/>
              </a:rPr>
              <a:t>focust op</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Proxima Nova"/>
                <a:ea typeface="Proxima Nova"/>
                <a:cs typeface="Proxima Nova"/>
                <a:sym typeface="Proxima Nova"/>
              </a:rPr>
              <a:t>de betekenis van data-elementen</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824" name="Google Shape;824;g2a5fd8ed3b0_0_745"/>
          <p:cNvSpPr txBox="1"/>
          <p:nvPr/>
        </p:nvSpPr>
        <p:spPr>
          <a:xfrm>
            <a:off x="6091575" y="3983425"/>
            <a:ext cx="2220000" cy="81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Proxima Nova"/>
                <a:ea typeface="Proxima Nova"/>
                <a:cs typeface="Proxima Nova"/>
                <a:sym typeface="Proxima Nova"/>
              </a:rPr>
              <a:t>heeft betrekking tot de</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Proxima Nova"/>
                <a:ea typeface="Proxima Nova"/>
                <a:cs typeface="Proxima Nova"/>
                <a:sym typeface="Proxima Nova"/>
              </a:rPr>
              <a:t>verschillende protocollen, formaten en interfaces</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cxnSp>
        <p:nvCxnSpPr>
          <p:cNvPr id="825" name="Google Shape;825;g2a5fd8ed3b0_0_745"/>
          <p:cNvCxnSpPr>
            <a:stCxn id="819" idx="2"/>
            <a:endCxn id="824" idx="1"/>
          </p:cNvCxnSpPr>
          <p:nvPr/>
        </p:nvCxnSpPr>
        <p:spPr>
          <a:xfrm rot="-5400000" flipH="1">
            <a:off x="4705262" y="3006900"/>
            <a:ext cx="727500" cy="2045100"/>
          </a:xfrm>
          <a:prstGeom prst="curvedConnector2">
            <a:avLst/>
          </a:prstGeom>
          <a:noFill/>
          <a:ln w="28575" cap="flat" cmpd="sng">
            <a:solidFill>
              <a:schemeClr val="dk2"/>
            </a:solidFill>
            <a:prstDash val="solid"/>
            <a:round/>
            <a:headEnd type="none" w="sm" len="sm"/>
            <a:tailEnd type="triangle" w="med" len="med"/>
          </a:ln>
        </p:spPr>
      </p:cxnSp>
      <p:cxnSp>
        <p:nvCxnSpPr>
          <p:cNvPr id="826" name="Google Shape;826;g2a5fd8ed3b0_0_745"/>
          <p:cNvCxnSpPr>
            <a:stCxn id="817" idx="3"/>
            <a:endCxn id="822" idx="1"/>
          </p:cNvCxnSpPr>
          <p:nvPr/>
        </p:nvCxnSpPr>
        <p:spPr>
          <a:xfrm>
            <a:off x="5853812" y="2260350"/>
            <a:ext cx="911700" cy="308400"/>
          </a:xfrm>
          <a:prstGeom prst="curvedConnector3">
            <a:avLst>
              <a:gd name="adj1" fmla="val 50001"/>
            </a:avLst>
          </a:prstGeom>
          <a:noFill/>
          <a:ln w="28575" cap="flat" cmpd="sng">
            <a:solidFill>
              <a:schemeClr val="dk2"/>
            </a:solidFill>
            <a:prstDash val="solid"/>
            <a:round/>
            <a:headEnd type="none" w="sm" len="sm"/>
            <a:tailEnd type="triangle" w="med" len="med"/>
          </a:ln>
        </p:spPr>
      </p:cxnSp>
      <p:cxnSp>
        <p:nvCxnSpPr>
          <p:cNvPr id="827" name="Google Shape;827;g2a5fd8ed3b0_0_745"/>
          <p:cNvCxnSpPr>
            <a:stCxn id="820" idx="3"/>
            <a:endCxn id="821" idx="1"/>
          </p:cNvCxnSpPr>
          <p:nvPr/>
        </p:nvCxnSpPr>
        <p:spPr>
          <a:xfrm rot="10800000" flipH="1">
            <a:off x="5853812" y="1035150"/>
            <a:ext cx="616800" cy="602400"/>
          </a:xfrm>
          <a:prstGeom prst="curvedConnector3">
            <a:avLst>
              <a:gd name="adj1" fmla="val 49997"/>
            </a:avLst>
          </a:prstGeom>
          <a:noFill/>
          <a:ln w="28575" cap="flat" cmpd="sng">
            <a:solidFill>
              <a:schemeClr val="dk2"/>
            </a:solidFill>
            <a:prstDash val="solid"/>
            <a:round/>
            <a:headEnd type="none" w="sm" len="sm"/>
            <a:tailEnd type="triangle" w="med" len="med"/>
          </a:ln>
        </p:spPr>
      </p:cxnSp>
      <p:cxnSp>
        <p:nvCxnSpPr>
          <p:cNvPr id="828" name="Google Shape;828;g2a5fd8ed3b0_0_745"/>
          <p:cNvCxnSpPr>
            <a:stCxn id="818" idx="1"/>
            <a:endCxn id="823" idx="3"/>
          </p:cNvCxnSpPr>
          <p:nvPr/>
        </p:nvCxnSpPr>
        <p:spPr>
          <a:xfrm flipH="1">
            <a:off x="1960712" y="2883150"/>
            <a:ext cx="278400" cy="600"/>
          </a:xfrm>
          <a:prstGeom prst="curvedConnector3">
            <a:avLst>
              <a:gd name="adj1" fmla="val 50020"/>
            </a:avLst>
          </a:prstGeom>
          <a:noFill/>
          <a:ln w="28575" cap="flat" cmpd="sng">
            <a:solidFill>
              <a:schemeClr val="dk2"/>
            </a:solidFill>
            <a:prstDash val="solid"/>
            <a:round/>
            <a:headEnd type="none" w="sm" len="sm"/>
            <a:tailEnd type="triangle" w="med" len="med"/>
          </a:ln>
        </p:spPr>
      </p:cxnSp>
      <p:pic>
        <p:nvPicPr>
          <p:cNvPr id="829" name="Google Shape;829;g2a5fd8ed3b0_0_745"/>
          <p:cNvPicPr preferRelativeResize="0"/>
          <p:nvPr/>
        </p:nvPicPr>
        <p:blipFill rotWithShape="1">
          <a:blip r:embed="rId3">
            <a:alphaModFix/>
          </a:blip>
          <a:srcRect/>
          <a:stretch/>
        </p:blipFill>
        <p:spPr>
          <a:xfrm>
            <a:off x="723757" y="4251602"/>
            <a:ext cx="618048" cy="618048"/>
          </a:xfrm>
          <a:prstGeom prst="rect">
            <a:avLst/>
          </a:prstGeom>
          <a:noFill/>
          <a:ln>
            <a:noFill/>
          </a:ln>
        </p:spPr>
      </p:pic>
      <p:sp>
        <p:nvSpPr>
          <p:cNvPr id="830" name="Google Shape;830;g2a5fd8ed3b0_0_745"/>
          <p:cNvSpPr txBox="1"/>
          <p:nvPr/>
        </p:nvSpPr>
        <p:spPr>
          <a:xfrm>
            <a:off x="1341818" y="4447733"/>
            <a:ext cx="3421215" cy="62983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100" b="0" i="0" u="sng" strike="noStrike" cap="none">
                <a:solidFill>
                  <a:srgbClr val="000000"/>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European Interoperability Framework</a:t>
            </a:r>
            <a:r>
              <a:rPr lang="en-GB" sz="1100" b="0" i="0" u="none" strike="noStrike" cap="none">
                <a:solidFill>
                  <a:srgbClr val="000000"/>
                </a:solidFill>
                <a:latin typeface="Proxima Nova"/>
                <a:ea typeface="Proxima Nova"/>
                <a:cs typeface="Proxima Nova"/>
                <a:sym typeface="Proxima Nova"/>
              </a:rPr>
              <a:t> (EIF)</a:t>
            </a:r>
            <a:endParaRPr sz="1100" b="0"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3433111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1490696dcd7_1_52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Bottom-up</a:t>
            </a:r>
            <a:endParaRPr sz="1400" b="0" i="0" u="none" strike="noStrike" cap="none">
              <a:solidFill>
                <a:srgbClr val="000000"/>
              </a:solidFill>
              <a:latin typeface="Arial"/>
              <a:ea typeface="Arial"/>
              <a:cs typeface="Arial"/>
              <a:sym typeface="Arial"/>
            </a:endParaRPr>
          </a:p>
        </p:txBody>
      </p:sp>
      <p:sp>
        <p:nvSpPr>
          <p:cNvPr id="843" name="Google Shape;843;g1490696dcd7_1_528"/>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g1490696dcd7_1_528"/>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g1490696dcd7_1_528"/>
          <p:cNvSpPr txBox="1"/>
          <p:nvPr/>
        </p:nvSpPr>
        <p:spPr>
          <a:xfrm>
            <a:off x="3521375" y="4341150"/>
            <a:ext cx="13854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Use Cases</a:t>
            </a:r>
            <a:endParaRPr sz="1600" b="0" i="0" u="none" strike="noStrike" cap="none">
              <a:solidFill>
                <a:srgbClr val="000000"/>
              </a:solidFill>
              <a:latin typeface="Arial"/>
              <a:ea typeface="Arial"/>
              <a:cs typeface="Arial"/>
              <a:sym typeface="Arial"/>
            </a:endParaRPr>
          </a:p>
        </p:txBody>
      </p:sp>
      <p:sp>
        <p:nvSpPr>
          <p:cNvPr id="846" name="Google Shape;846;g1490696dcd7_1_528"/>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1490696dcd7_1_528"/>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1490696dcd7_1_528"/>
          <p:cNvSpPr txBox="1"/>
          <p:nvPr/>
        </p:nvSpPr>
        <p:spPr>
          <a:xfrm>
            <a:off x="2883550" y="3591500"/>
            <a:ext cx="26253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Bestaande Standaarden</a:t>
            </a:r>
            <a:endParaRPr sz="1600" b="0" i="0" u="none" strike="noStrike" cap="none">
              <a:solidFill>
                <a:srgbClr val="000000"/>
              </a:solidFill>
              <a:latin typeface="Arial"/>
              <a:ea typeface="Arial"/>
              <a:cs typeface="Arial"/>
              <a:sym typeface="Arial"/>
            </a:endParaRPr>
          </a:p>
        </p:txBody>
      </p:sp>
      <p:sp>
        <p:nvSpPr>
          <p:cNvPr id="849" name="Google Shape;849;g1490696dcd7_1_528"/>
          <p:cNvSpPr txBox="1"/>
          <p:nvPr/>
        </p:nvSpPr>
        <p:spPr>
          <a:xfrm>
            <a:off x="2901425" y="2056650"/>
            <a:ext cx="26253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300" b="0" i="0" u="none" strike="noStrike" cap="none">
                <a:solidFill>
                  <a:srgbClr val="000000"/>
                </a:solidFill>
                <a:latin typeface="Arial"/>
                <a:ea typeface="Arial"/>
                <a:cs typeface="Arial"/>
                <a:sym typeface="Arial"/>
              </a:rPr>
              <a:t>Semantische</a:t>
            </a:r>
            <a:endParaRPr sz="13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300" b="0" i="0" u="none" strike="noStrike" cap="none">
                <a:solidFill>
                  <a:srgbClr val="000000"/>
                </a:solidFill>
                <a:latin typeface="Arial"/>
                <a:ea typeface="Arial"/>
                <a:cs typeface="Arial"/>
                <a:sym typeface="Arial"/>
              </a:rPr>
              <a:t>Standaard</a:t>
            </a:r>
            <a:endParaRPr sz="1300" b="0" i="0" u="none" strike="noStrike" cap="none">
              <a:solidFill>
                <a:srgbClr val="000000"/>
              </a:solidFill>
              <a:latin typeface="Arial"/>
              <a:ea typeface="Arial"/>
              <a:cs typeface="Arial"/>
              <a:sym typeface="Arial"/>
            </a:endParaRPr>
          </a:p>
        </p:txBody>
      </p:sp>
      <p:sp>
        <p:nvSpPr>
          <p:cNvPr id="850" name="Google Shape;850;g1490696dcd7_1_528"/>
          <p:cNvSpPr/>
          <p:nvPr/>
        </p:nvSpPr>
        <p:spPr>
          <a:xfrm>
            <a:off x="5395125" y="3773750"/>
            <a:ext cx="1527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1" name="Google Shape;851;g1490696dcd7_1_528" descr="Afbeelding met schermafbeelding&#10;&#10;Beschrijving is gegenereerd met zeer hoge betrouwbaarheid"/>
          <p:cNvPicPr preferRelativeResize="0"/>
          <p:nvPr/>
        </p:nvPicPr>
        <p:blipFill rotWithShape="1">
          <a:blip r:embed="rId3">
            <a:alphaModFix/>
          </a:blip>
          <a:srcRect l="1016" t="2817" r="1142" b="3258"/>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852" name="Google Shape;852;g1490696dcd7_1_528"/>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3" name="Google Shape;853;g1490696dcd7_1_528"/>
          <p:cNvPicPr preferRelativeResize="0"/>
          <p:nvPr/>
        </p:nvPicPr>
        <p:blipFill rotWithShape="1">
          <a:blip r:embed="rId4">
            <a:alphaModFix/>
          </a:blip>
          <a:srcRect l="53583" t="830" r="1152" b="54987"/>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854" name="Google Shape;854;g1490696dcd7_1_528"/>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855" name="Google Shape;855;g1490696dcd7_1_528"/>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6" name="Google Shape;856;g1490696dcd7_1_528"/>
          <p:cNvPicPr preferRelativeResize="0"/>
          <p:nvPr/>
        </p:nvPicPr>
        <p:blipFill rotWithShape="1">
          <a:blip r:embed="rId5">
            <a:alphaModFix/>
          </a:blip>
          <a:srcRect t="20057" r="12973"/>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857" name="Google Shape;857;g1490696dcd7_1_528"/>
          <p:cNvSpPr txBox="1"/>
          <p:nvPr/>
        </p:nvSpPr>
        <p:spPr>
          <a:xfrm>
            <a:off x="2883550" y="2820425"/>
            <a:ext cx="26253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Feedback Sessies</a:t>
            </a:r>
            <a:endParaRPr sz="1600" b="0" i="0" u="none" strike="noStrike" cap="none">
              <a:solidFill>
                <a:srgbClr val="000000"/>
              </a:solidFill>
              <a:latin typeface="Arial"/>
              <a:ea typeface="Arial"/>
              <a:cs typeface="Arial"/>
              <a:sym typeface="Arial"/>
            </a:endParaRPr>
          </a:p>
        </p:txBody>
      </p:sp>
      <p:cxnSp>
        <p:nvCxnSpPr>
          <p:cNvPr id="858" name="Google Shape;858;g1490696dcd7_1_528"/>
          <p:cNvCxnSpPr/>
          <p:nvPr/>
        </p:nvCxnSpPr>
        <p:spPr>
          <a:xfrm rot="10800000" flipH="1">
            <a:off x="2332325" y="2257425"/>
            <a:ext cx="1189050" cy="2141139"/>
          </a:xfrm>
          <a:prstGeom prst="straightConnector1">
            <a:avLst/>
          </a:prstGeom>
          <a:noFill/>
          <a:ln w="38100" cap="flat" cmpd="sng">
            <a:solidFill>
              <a:srgbClr val="353333"/>
            </a:solidFill>
            <a:prstDash val="solid"/>
            <a:round/>
            <a:headEnd type="none" w="sm" len="sm"/>
            <a:tailEnd type="triangle" w="med" len="med"/>
          </a:ln>
        </p:spPr>
      </p:cxnSp>
      <p:cxnSp>
        <p:nvCxnSpPr>
          <p:cNvPr id="859" name="Google Shape;859;g1490696dcd7_1_528"/>
          <p:cNvCxnSpPr/>
          <p:nvPr/>
        </p:nvCxnSpPr>
        <p:spPr>
          <a:xfrm rot="10800000">
            <a:off x="4863152" y="2238788"/>
            <a:ext cx="1119814" cy="2016087"/>
          </a:xfrm>
          <a:prstGeom prst="straightConnector1">
            <a:avLst/>
          </a:prstGeom>
          <a:noFill/>
          <a:ln w="38100" cap="flat" cmpd="sng">
            <a:solidFill>
              <a:srgbClr val="353333"/>
            </a:solidFill>
            <a:prstDash val="solid"/>
            <a:round/>
            <a:headEnd type="none" w="sm" len="sm"/>
            <a:tailEnd type="triangle" w="med" len="med"/>
          </a:ln>
        </p:spPr>
      </p:cxnSp>
    </p:spTree>
    <p:extLst>
      <p:ext uri="{BB962C8B-B14F-4D97-AF65-F5344CB8AC3E}">
        <p14:creationId xmlns:p14="http://schemas.microsoft.com/office/powerpoint/2010/main" val="836065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g1a30d34c7e0_0_402" descr="Afbeelding met schermafbeelding&#10;&#10;Beschrijving is gegenereerd met zeer hoge betrouwbaarheid"/>
          <p:cNvPicPr preferRelativeResize="0"/>
          <p:nvPr/>
        </p:nvPicPr>
        <p:blipFill rotWithShape="1">
          <a:blip r:embed="rId3">
            <a:alphaModFix/>
          </a:blip>
          <a:srcRect/>
          <a:stretch/>
        </p:blipFill>
        <p:spPr>
          <a:xfrm>
            <a:off x="3958075" y="1870814"/>
            <a:ext cx="1920587" cy="2703776"/>
          </a:xfrm>
          <a:prstGeom prst="rect">
            <a:avLst/>
          </a:prstGeom>
          <a:noFill/>
          <a:ln>
            <a:noFill/>
          </a:ln>
          <a:effectLst>
            <a:outerShdw blurRad="292100" dist="139700" dir="2700000" algn="tl" rotWithShape="0">
              <a:srgbClr val="333333">
                <a:alpha val="63137"/>
              </a:srgbClr>
            </a:outerShdw>
          </a:effectLst>
        </p:spPr>
      </p:pic>
      <p:sp>
        <p:nvSpPr>
          <p:cNvPr id="421" name="Google Shape;421;g1a30d34c7e0_0_402"/>
          <p:cNvSpPr txBox="1"/>
          <p:nvPr/>
        </p:nvSpPr>
        <p:spPr>
          <a:xfrm>
            <a:off x="641650" y="955575"/>
            <a:ext cx="7402800" cy="1197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400" b="0" i="0" u="none" strike="noStrike" cap="none">
                <a:solidFill>
                  <a:srgbClr val="000000"/>
                </a:solidFill>
                <a:latin typeface="Arial"/>
                <a:ea typeface="Arial"/>
                <a:cs typeface="Arial"/>
                <a:sym typeface="Arial"/>
              </a:rPr>
              <a:t>Schaalbaar proces voor aan te sluiten, ontwikkelen, aanpassen en uitfaseren van datastandaarden. </a:t>
            </a:r>
            <a:r>
              <a:rPr lang="en-GB" sz="1400" b="0" i="0" u="sng" strike="noStrike" cap="none">
                <a:solidFill>
                  <a:schemeClr val="hlink"/>
                </a:solidFill>
                <a:latin typeface="Arial"/>
                <a:ea typeface="Arial"/>
                <a:cs typeface="Arial"/>
                <a:sym typeface="Arial"/>
                <a:hlinkClick r:id="rId4"/>
              </a:rPr>
              <a:t>Ontdek het document proces en methode hier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200" b="0" i="0" u="none" strike="noStrike" cap="none">
              <a:solidFill>
                <a:srgbClr val="000000"/>
              </a:solidFill>
              <a:latin typeface="Arial"/>
              <a:ea typeface="Arial"/>
              <a:cs typeface="Arial"/>
              <a:sym typeface="Arial"/>
            </a:endParaRPr>
          </a:p>
        </p:txBody>
      </p:sp>
      <p:sp>
        <p:nvSpPr>
          <p:cNvPr id="422" name="Google Shape;422;g1a30d34c7e0_0_402"/>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23" name="Google Shape;423;g1a30d34c7e0_0_402" descr="Afbeelding met schermafbeelding&#10;&#10;Beschrijving is gegenereerd met zeer hoge betrouwbaarheid"/>
          <p:cNvPicPr preferRelativeResize="0"/>
          <p:nvPr/>
        </p:nvPicPr>
        <p:blipFill rotWithShape="1">
          <a:blip r:embed="rId5">
            <a:alphaModFix/>
          </a:blip>
          <a:srcRect/>
          <a:stretch/>
        </p:blipFill>
        <p:spPr>
          <a:xfrm>
            <a:off x="3629030" y="2046227"/>
            <a:ext cx="1911928" cy="2716632"/>
          </a:xfrm>
          <a:prstGeom prst="rect">
            <a:avLst/>
          </a:prstGeom>
          <a:noFill/>
          <a:ln>
            <a:noFill/>
          </a:ln>
          <a:effectLst>
            <a:outerShdw blurRad="292100" dist="139700" dir="2700000" algn="tl" rotWithShape="0">
              <a:srgbClr val="333333">
                <a:alpha val="63137"/>
              </a:srgbClr>
            </a:outerShdw>
          </a:effectLst>
        </p:spPr>
      </p:pic>
      <p:pic>
        <p:nvPicPr>
          <p:cNvPr id="424" name="Google Shape;424;g1a30d34c7e0_0_402"/>
          <p:cNvPicPr preferRelativeResize="0"/>
          <p:nvPr/>
        </p:nvPicPr>
        <p:blipFill rotWithShape="1">
          <a:blip r:embed="rId6">
            <a:alphaModFix/>
          </a:blip>
          <a:srcRect/>
          <a:stretch/>
        </p:blipFill>
        <p:spPr>
          <a:xfrm>
            <a:off x="3265348" y="2285894"/>
            <a:ext cx="1903269" cy="2704889"/>
          </a:xfrm>
          <a:prstGeom prst="rect">
            <a:avLst/>
          </a:prstGeom>
          <a:noFill/>
          <a:ln>
            <a:noFill/>
          </a:ln>
          <a:effectLst>
            <a:outerShdw blurRad="292100" dist="139700" dir="2700000" algn="tl" rotWithShape="0">
              <a:srgbClr val="333333">
                <a:alpha val="63137"/>
              </a:srgbClr>
            </a:outerShdw>
          </a:effectLst>
        </p:spPr>
      </p:pic>
      <p:sp>
        <p:nvSpPr>
          <p:cNvPr id="425" name="Google Shape;425;g1a30d34c7e0_0_40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Proces en methodologie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1a30d34c7e0_0_411"/>
          <p:cNvSpPr txBox="1">
            <a:spLocks noGrp="1"/>
          </p:cNvSpPr>
          <p:nvPr>
            <p:ph type="body" idx="4294967295"/>
          </p:nvPr>
        </p:nvSpPr>
        <p:spPr>
          <a:xfrm>
            <a:off x="704760" y="954229"/>
            <a:ext cx="6845400" cy="2065500"/>
          </a:xfrm>
          <a:prstGeom prst="rect">
            <a:avLst/>
          </a:prstGeom>
          <a:noFill/>
          <a:ln>
            <a:noFill/>
          </a:ln>
        </p:spPr>
        <p:txBody>
          <a:bodyPr spcFirstLastPara="1" wrap="square" lIns="79125" tIns="39550" rIns="79125" bIns="39550" anchor="t" anchorCtr="0">
            <a:normAutofit/>
          </a:bodyPr>
          <a:lstStyle/>
          <a:p>
            <a:pPr marL="0" marR="0" lvl="0" indent="0" algn="l" rtl="0">
              <a:lnSpc>
                <a:spcPct val="100000"/>
              </a:lnSpc>
              <a:spcBef>
                <a:spcPts val="0"/>
              </a:spcBef>
              <a:spcAft>
                <a:spcPts val="0"/>
              </a:spcAft>
              <a:buSzPts val="1980"/>
              <a:buNone/>
            </a:pPr>
            <a:r>
              <a:rPr lang="en-GB" sz="1400">
                <a:latin typeface="Arial"/>
                <a:ea typeface="Arial"/>
                <a:cs typeface="Arial"/>
                <a:sym typeface="Arial"/>
              </a:rPr>
              <a:t>Werkgroepen kaderen binnen breder proces</a:t>
            </a:r>
            <a:endParaRPr sz="1400">
              <a:latin typeface="Arial"/>
              <a:ea typeface="Arial"/>
              <a:cs typeface="Arial"/>
              <a:sym typeface="Arial"/>
            </a:endParaRPr>
          </a:p>
          <a:p>
            <a:pPr marL="673100" lvl="1" indent="-222250" algn="l" rtl="0">
              <a:lnSpc>
                <a:spcPct val="100000"/>
              </a:lnSpc>
              <a:spcBef>
                <a:spcPts val="600"/>
              </a:spcBef>
              <a:spcAft>
                <a:spcPts val="0"/>
              </a:spcAft>
              <a:buClr>
                <a:schemeClr val="dk1"/>
              </a:buClr>
              <a:buSzPts val="1300"/>
              <a:buFont typeface="Arial"/>
              <a:buChar char="●"/>
            </a:pPr>
            <a:r>
              <a:rPr lang="en-GB" sz="1400">
                <a:latin typeface="Arial"/>
                <a:ea typeface="Arial"/>
                <a:cs typeface="Arial"/>
                <a:sym typeface="Arial"/>
              </a:rPr>
              <a:t>Doel: Consensus rond data standaard gedragen door verschillende stakeholders</a:t>
            </a:r>
            <a:endParaRPr sz="1400">
              <a:latin typeface="Arial"/>
              <a:ea typeface="Arial"/>
              <a:cs typeface="Arial"/>
              <a:sym typeface="Arial"/>
            </a:endParaRPr>
          </a:p>
          <a:p>
            <a:pPr marL="673100" lvl="1" indent="-222250" algn="l" rtl="0">
              <a:lnSpc>
                <a:spcPct val="100000"/>
              </a:lnSpc>
              <a:spcBef>
                <a:spcPts val="600"/>
              </a:spcBef>
              <a:spcAft>
                <a:spcPts val="0"/>
              </a:spcAft>
              <a:buClr>
                <a:schemeClr val="dk1"/>
              </a:buClr>
              <a:buSzPts val="1300"/>
              <a:buFont typeface="Arial"/>
              <a:buChar char="●"/>
            </a:pPr>
            <a:r>
              <a:rPr lang="en-GB" sz="1400">
                <a:latin typeface="Arial"/>
                <a:ea typeface="Arial"/>
                <a:cs typeface="Arial"/>
                <a:sym typeface="Arial"/>
              </a:rPr>
              <a:t>Proces en methode voor het ontwikkelen van een data standaard</a:t>
            </a:r>
            <a:endParaRPr sz="1400">
              <a:latin typeface="Arial"/>
              <a:ea typeface="Arial"/>
              <a:cs typeface="Arial"/>
              <a:sym typeface="Arial"/>
            </a:endParaRPr>
          </a:p>
        </p:txBody>
      </p:sp>
      <p:sp>
        <p:nvSpPr>
          <p:cNvPr id="431" name="Google Shape;431;g1a30d34c7e0_0_41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Context van de werkgroepen</a:t>
            </a:r>
            <a:endParaRPr sz="1400" b="0" i="0" u="none" strike="noStrike" cap="none">
              <a:solidFill>
                <a:srgbClr val="000000"/>
              </a:solidFill>
              <a:latin typeface="Arial"/>
              <a:ea typeface="Arial"/>
              <a:cs typeface="Arial"/>
              <a:sym typeface="Arial"/>
            </a:endParaRPr>
          </a:p>
        </p:txBody>
      </p:sp>
      <p:pic>
        <p:nvPicPr>
          <p:cNvPr id="432" name="Google Shape;432;g1a30d34c7e0_0_411"/>
          <p:cNvPicPr preferRelativeResize="0"/>
          <p:nvPr/>
        </p:nvPicPr>
        <p:blipFill rotWithShape="1">
          <a:blip r:embed="rId3">
            <a:alphaModFix/>
          </a:blip>
          <a:srcRect/>
          <a:stretch/>
        </p:blipFill>
        <p:spPr>
          <a:xfrm>
            <a:off x="2209800" y="2048475"/>
            <a:ext cx="5270752" cy="3095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2ad683b01e2_0_601"/>
          <p:cNvSpPr/>
          <p:nvPr/>
        </p:nvSpPr>
        <p:spPr>
          <a:xfrm>
            <a:off x="545690" y="4306529"/>
            <a:ext cx="1524000" cy="7383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38" name="Google Shape;438;g2ad683b01e2_0_601"/>
          <p:cNvPicPr preferRelativeResize="0"/>
          <p:nvPr/>
        </p:nvPicPr>
        <p:blipFill rotWithShape="1">
          <a:blip r:embed="rId3">
            <a:alphaModFix/>
          </a:blip>
          <a:srcRect/>
          <a:stretch/>
        </p:blipFill>
        <p:spPr>
          <a:xfrm>
            <a:off x="655613" y="570888"/>
            <a:ext cx="7832769" cy="4001729"/>
          </a:xfrm>
          <a:prstGeom prst="rect">
            <a:avLst/>
          </a:prstGeom>
          <a:noFill/>
          <a:ln>
            <a:noFill/>
          </a:ln>
        </p:spPr>
      </p:pic>
      <p:pic>
        <p:nvPicPr>
          <p:cNvPr id="439" name="Google Shape;439;g2ad683b01e2_0_601"/>
          <p:cNvPicPr preferRelativeResize="0"/>
          <p:nvPr/>
        </p:nvPicPr>
        <p:blipFill>
          <a:blip r:embed="rId4">
            <a:alphaModFix/>
          </a:blip>
          <a:stretch>
            <a:fillRect/>
          </a:stretch>
        </p:blipFill>
        <p:spPr>
          <a:xfrm>
            <a:off x="655625" y="1754423"/>
            <a:ext cx="7832749" cy="27304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2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r>
              <a:rPr lang="en-GB" sz="3200" b="1"/>
              <a:t>OSLO </a:t>
            </a:r>
            <a:r>
              <a:rPr lang="en-GB" sz="3200" b="1" err="1"/>
              <a:t>Tijdslijn</a:t>
            </a:r>
            <a:endParaRPr lang="en-US" err="1"/>
          </a:p>
        </p:txBody>
      </p:sp>
      <p:cxnSp>
        <p:nvCxnSpPr>
          <p:cNvPr id="1091" name="Google Shape;1091;p26"/>
          <p:cNvCxnSpPr/>
          <p:nvPr/>
        </p:nvCxnSpPr>
        <p:spPr>
          <a:xfrm>
            <a:off x="5801093" y="2563013"/>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92" name="Google Shape;1092;p26"/>
          <p:cNvCxnSpPr/>
          <p:nvPr/>
        </p:nvCxnSpPr>
        <p:spPr>
          <a:xfrm>
            <a:off x="7995982" y="2539848"/>
            <a:ext cx="1500" cy="506100"/>
          </a:xfrm>
          <a:prstGeom prst="straightConnector1">
            <a:avLst/>
          </a:prstGeom>
          <a:noFill/>
          <a:ln w="12700" cap="sq" cmpd="sng">
            <a:solidFill>
              <a:srgbClr val="454034"/>
            </a:solidFill>
            <a:prstDash val="solid"/>
            <a:round/>
            <a:headEnd type="oval" w="med" len="med"/>
            <a:tailEnd type="none" w="sm" len="sm"/>
          </a:ln>
        </p:spPr>
      </p:cxnSp>
      <p:cxnSp>
        <p:nvCxnSpPr>
          <p:cNvPr id="1093" name="Google Shape;1093;p26"/>
          <p:cNvCxnSpPr/>
          <p:nvPr/>
        </p:nvCxnSpPr>
        <p:spPr>
          <a:xfrm flipH="1">
            <a:off x="5073811" y="2385846"/>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4" name="Google Shape;1094;p26"/>
          <p:cNvCxnSpPr/>
          <p:nvPr/>
        </p:nvCxnSpPr>
        <p:spPr>
          <a:xfrm flipH="1">
            <a:off x="3359200" y="2399913"/>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5" name="Google Shape;1095;p26"/>
          <p:cNvCxnSpPr/>
          <p:nvPr/>
        </p:nvCxnSpPr>
        <p:spPr>
          <a:xfrm>
            <a:off x="4084288" y="3149520"/>
            <a:ext cx="0" cy="377351"/>
          </a:xfrm>
          <a:prstGeom prst="straightConnector1">
            <a:avLst/>
          </a:prstGeom>
          <a:noFill/>
          <a:ln w="12700" cap="sq" cmpd="sng">
            <a:solidFill>
              <a:srgbClr val="454034"/>
            </a:solidFill>
            <a:prstDash val="solid"/>
            <a:round/>
            <a:headEnd type="none" w="sm" len="sm"/>
            <a:tailEnd type="oval" w="med" len="med"/>
          </a:ln>
        </p:spPr>
      </p:cxnSp>
      <p:cxnSp>
        <p:nvCxnSpPr>
          <p:cNvPr id="1096" name="Google Shape;1096;p26"/>
          <p:cNvCxnSpPr/>
          <p:nvPr/>
        </p:nvCxnSpPr>
        <p:spPr>
          <a:xfrm>
            <a:off x="2635890" y="3156864"/>
            <a:ext cx="0" cy="224400"/>
          </a:xfrm>
          <a:prstGeom prst="straightConnector1">
            <a:avLst/>
          </a:prstGeom>
          <a:noFill/>
          <a:ln w="12700" cap="sq" cmpd="sng">
            <a:solidFill>
              <a:srgbClr val="454034"/>
            </a:solidFill>
            <a:prstDash val="solid"/>
            <a:round/>
            <a:headEnd type="none" w="sm" len="sm"/>
            <a:tailEnd type="oval" w="med" len="med"/>
          </a:ln>
        </p:spPr>
      </p:cxnSp>
      <p:sp>
        <p:nvSpPr>
          <p:cNvPr id="1097" name="Google Shape;1097;p26"/>
          <p:cNvSpPr txBox="1"/>
          <p:nvPr/>
        </p:nvSpPr>
        <p:spPr>
          <a:xfrm>
            <a:off x="1189228" y="2954064"/>
            <a:ext cx="723300" cy="2028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januari</a:t>
            </a:r>
            <a:endParaRPr sz="1300" b="0" i="0" u="none" strike="noStrike" cap="none">
              <a:solidFill>
                <a:srgbClr val="000000"/>
              </a:solidFill>
              <a:latin typeface="Arial"/>
              <a:ea typeface="Arial"/>
              <a:cs typeface="Arial"/>
              <a:sym typeface="Arial"/>
            </a:endParaRPr>
          </a:p>
        </p:txBody>
      </p:sp>
      <p:sp>
        <p:nvSpPr>
          <p:cNvPr id="1098" name="Google Shape;1098;p26"/>
          <p:cNvSpPr/>
          <p:nvPr/>
        </p:nvSpPr>
        <p:spPr>
          <a:xfrm rot="5400000">
            <a:off x="8221391" y="2894293"/>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099" name="Google Shape;1099;p26"/>
          <p:cNvCxnSpPr/>
          <p:nvPr/>
        </p:nvCxnSpPr>
        <p:spPr>
          <a:xfrm>
            <a:off x="1561785" y="2530917"/>
            <a:ext cx="900" cy="371700"/>
          </a:xfrm>
          <a:prstGeom prst="straightConnector1">
            <a:avLst/>
          </a:prstGeom>
          <a:noFill/>
          <a:ln w="12700" cap="sq" cmpd="sng">
            <a:solidFill>
              <a:srgbClr val="454034"/>
            </a:solidFill>
            <a:prstDash val="solid"/>
            <a:round/>
            <a:headEnd type="oval" w="med" len="med"/>
            <a:tailEnd type="none" w="sm" len="sm"/>
          </a:ln>
        </p:spPr>
      </p:cxnSp>
      <p:sp>
        <p:nvSpPr>
          <p:cNvPr id="1100" name="Google Shape;1100;p26"/>
          <p:cNvSpPr txBox="1"/>
          <p:nvPr/>
        </p:nvSpPr>
        <p:spPr>
          <a:xfrm>
            <a:off x="1912590" y="2952977"/>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februari</a:t>
            </a:r>
            <a:endParaRPr sz="900" b="1" i="0" u="none" strike="noStrike" cap="none">
              <a:solidFill>
                <a:schemeClr val="lt1"/>
              </a:solidFill>
              <a:latin typeface="Arial"/>
              <a:ea typeface="Arial"/>
              <a:cs typeface="Arial"/>
              <a:sym typeface="Arial"/>
            </a:endParaRPr>
          </a:p>
        </p:txBody>
      </p:sp>
      <p:sp>
        <p:nvSpPr>
          <p:cNvPr id="1101" name="Google Shape;1101;p26"/>
          <p:cNvSpPr txBox="1"/>
          <p:nvPr/>
        </p:nvSpPr>
        <p:spPr>
          <a:xfrm>
            <a:off x="2635949" y="2949273"/>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maart</a:t>
            </a:r>
            <a:endParaRPr sz="900" b="1" i="0" u="none" strike="noStrike" cap="none">
              <a:solidFill>
                <a:schemeClr val="dk1"/>
              </a:solidFill>
              <a:latin typeface="Arial"/>
              <a:ea typeface="Arial"/>
              <a:cs typeface="Arial"/>
              <a:sym typeface="Arial"/>
            </a:endParaRPr>
          </a:p>
        </p:txBody>
      </p:sp>
      <p:sp>
        <p:nvSpPr>
          <p:cNvPr id="1102" name="Google Shape;1102;p26"/>
          <p:cNvSpPr txBox="1"/>
          <p:nvPr/>
        </p:nvSpPr>
        <p:spPr>
          <a:xfrm>
            <a:off x="3359319" y="2952967"/>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april</a:t>
            </a:r>
            <a:endParaRPr sz="900" b="1" i="0" u="none" strike="noStrike" cap="none">
              <a:solidFill>
                <a:schemeClr val="lt1"/>
              </a:solidFill>
              <a:latin typeface="Arial"/>
              <a:ea typeface="Arial"/>
              <a:cs typeface="Arial"/>
              <a:sym typeface="Arial"/>
            </a:endParaRPr>
          </a:p>
        </p:txBody>
      </p:sp>
      <p:sp>
        <p:nvSpPr>
          <p:cNvPr id="1103" name="Google Shape;1103;p26"/>
          <p:cNvSpPr txBox="1"/>
          <p:nvPr/>
        </p:nvSpPr>
        <p:spPr>
          <a:xfrm>
            <a:off x="4082670" y="2947488"/>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mei</a:t>
            </a:r>
            <a:endParaRPr sz="1300" b="0" i="0" u="none" strike="noStrike" cap="none">
              <a:solidFill>
                <a:srgbClr val="000000"/>
              </a:solidFill>
              <a:latin typeface="Arial"/>
              <a:ea typeface="Arial"/>
              <a:cs typeface="Arial"/>
              <a:sym typeface="Arial"/>
            </a:endParaRPr>
          </a:p>
        </p:txBody>
      </p:sp>
      <p:sp>
        <p:nvSpPr>
          <p:cNvPr id="1104" name="Google Shape;1104;p26"/>
          <p:cNvSpPr txBox="1"/>
          <p:nvPr/>
        </p:nvSpPr>
        <p:spPr>
          <a:xfrm>
            <a:off x="4806030" y="2951447"/>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juni</a:t>
            </a:r>
            <a:endParaRPr sz="900" b="1" i="0" u="none" strike="noStrike" cap="none">
              <a:solidFill>
                <a:schemeClr val="lt1"/>
              </a:solidFill>
              <a:latin typeface="Arial"/>
              <a:ea typeface="Arial"/>
              <a:cs typeface="Arial"/>
              <a:sym typeface="Arial"/>
            </a:endParaRPr>
          </a:p>
        </p:txBody>
      </p:sp>
      <p:sp>
        <p:nvSpPr>
          <p:cNvPr id="1105" name="Google Shape;1105;p26"/>
          <p:cNvSpPr txBox="1"/>
          <p:nvPr/>
        </p:nvSpPr>
        <p:spPr>
          <a:xfrm>
            <a:off x="5505843" y="2951447"/>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juli</a:t>
            </a:r>
            <a:endParaRPr sz="900" b="1" i="0" u="none" strike="noStrike" cap="none">
              <a:solidFill>
                <a:schemeClr val="dk1"/>
              </a:solidFill>
              <a:latin typeface="Arial"/>
              <a:ea typeface="Arial"/>
              <a:cs typeface="Arial"/>
              <a:sym typeface="Arial"/>
            </a:endParaRPr>
          </a:p>
        </p:txBody>
      </p:sp>
      <p:sp>
        <p:nvSpPr>
          <p:cNvPr id="1106" name="Google Shape;1106;p26"/>
          <p:cNvSpPr txBox="1"/>
          <p:nvPr/>
        </p:nvSpPr>
        <p:spPr>
          <a:xfrm>
            <a:off x="6229202" y="2958445"/>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augustus</a:t>
            </a:r>
            <a:endParaRPr sz="900" b="1" i="0" u="none" strike="noStrike" cap="none">
              <a:solidFill>
                <a:schemeClr val="lt1"/>
              </a:solidFill>
              <a:latin typeface="Arial"/>
              <a:ea typeface="Arial"/>
              <a:cs typeface="Arial"/>
              <a:sym typeface="Arial"/>
            </a:endParaRPr>
          </a:p>
        </p:txBody>
      </p:sp>
      <p:sp>
        <p:nvSpPr>
          <p:cNvPr id="1107" name="Google Shape;1107;p26"/>
          <p:cNvSpPr txBox="1"/>
          <p:nvPr/>
        </p:nvSpPr>
        <p:spPr>
          <a:xfrm>
            <a:off x="1070076" y="2211345"/>
            <a:ext cx="984300" cy="341700"/>
          </a:xfrm>
          <a:prstGeom prst="rect">
            <a:avLst/>
          </a:prstGeom>
          <a:noFill/>
          <a:ln>
            <a:noFill/>
          </a:ln>
        </p:spPr>
        <p:txBody>
          <a:bodyPr spcFirstLastPara="1" wrap="square" lIns="0" tIns="0" rIns="0" bIns="0" anchor="t" anchorCtr="0">
            <a:noAutofit/>
          </a:bodyPr>
          <a:lstStyle/>
          <a:p>
            <a:pPr algn="ctr">
              <a:buSzPts val="1050"/>
            </a:pPr>
            <a:r>
              <a:rPr lang="en-GB" sz="950" b="1" i="0" u="none" strike="noStrike" cap="none">
                <a:solidFill>
                  <a:schemeClr val="dk1"/>
                </a:solidFill>
                <a:latin typeface="Arial"/>
                <a:ea typeface="Arial"/>
                <a:cs typeface="Arial"/>
                <a:sym typeface="Arial"/>
              </a:rPr>
              <a:t>Kick-Off </a:t>
            </a:r>
            <a:endParaRPr lang="en-US" sz="400" b="1">
              <a:solidFill>
                <a:schemeClr val="dk1"/>
              </a:solidFill>
            </a:endParaRPr>
          </a:p>
          <a:p>
            <a:pPr algn="ctr"/>
            <a:r>
              <a:rPr lang="en-GB" sz="800" b="1">
                <a:solidFill>
                  <a:schemeClr val="dk1"/>
                </a:solidFill>
              </a:rPr>
              <a:t>di 13 </a:t>
            </a:r>
            <a:r>
              <a:rPr lang="en-GB" sz="800" b="1" err="1">
                <a:solidFill>
                  <a:schemeClr val="dk1"/>
                </a:solidFill>
              </a:rPr>
              <a:t>jan</a:t>
            </a:r>
            <a:r>
              <a:rPr lang="en-GB" sz="800" b="1">
                <a:solidFill>
                  <a:schemeClr val="dk1"/>
                </a:solidFill>
              </a:rPr>
              <a:t> </a:t>
            </a:r>
            <a:endParaRPr>
              <a:solidFill>
                <a:schemeClr val="dk1"/>
              </a:solidFill>
            </a:endParaRPr>
          </a:p>
        </p:txBody>
      </p:sp>
      <p:sp>
        <p:nvSpPr>
          <p:cNvPr id="1108" name="Google Shape;1108;p26"/>
          <p:cNvSpPr txBox="1"/>
          <p:nvPr/>
        </p:nvSpPr>
        <p:spPr>
          <a:xfrm>
            <a:off x="2823100" y="1856967"/>
            <a:ext cx="1080300" cy="55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a:solidFill>
                  <a:schemeClr val="dk1"/>
                </a:solidFill>
                <a:latin typeface="Arial"/>
                <a:ea typeface="Arial"/>
                <a:cs typeface="Arial"/>
                <a:sym typeface="Arial"/>
              </a:rPr>
              <a:t>TW1</a:t>
            </a:r>
            <a:endParaRPr sz="750" b="1" i="0" u="none" strike="sngStrike" cap="none">
              <a:solidFill>
                <a:schemeClr val="dk1"/>
              </a:solidFill>
              <a:latin typeface="Arial"/>
              <a:ea typeface="Arial"/>
              <a:cs typeface="Arial"/>
              <a:sym typeface="Arial"/>
            </a:endParaRPr>
          </a:p>
          <a:p>
            <a:pPr algn="ctr">
              <a:buSzPts val="1050"/>
            </a:pPr>
            <a:r>
              <a:rPr lang="en-GB" sz="800" b="1">
                <a:solidFill>
                  <a:schemeClr val="dk1"/>
                </a:solidFill>
              </a:rPr>
              <a:t>di 16 </a:t>
            </a:r>
            <a:r>
              <a:rPr lang="en-GB" sz="800" b="1" err="1">
                <a:solidFill>
                  <a:schemeClr val="dk1"/>
                </a:solidFill>
              </a:rPr>
              <a:t>apr</a:t>
            </a:r>
            <a:r>
              <a:rPr lang="en-GB" sz="800" b="1">
                <a:solidFill>
                  <a:schemeClr val="dk1"/>
                </a:solidFill>
              </a:rPr>
              <a:t> </a:t>
            </a:r>
            <a:endParaRPr sz="800" b="1">
              <a:solidFill>
                <a:schemeClr val="dk1"/>
              </a:solidFill>
            </a:endParaRPr>
          </a:p>
          <a:p>
            <a:pPr marL="0" marR="0" lvl="0" indent="0" algn="ctr" rtl="0">
              <a:lnSpc>
                <a:spcPct val="100000"/>
              </a:lnSpc>
              <a:spcBef>
                <a:spcPts val="0"/>
              </a:spcBef>
              <a:spcAft>
                <a:spcPts val="0"/>
              </a:spcAft>
              <a:buClr>
                <a:srgbClr val="000000"/>
              </a:buClr>
              <a:buSzPts val="1050"/>
              <a:buFont typeface="Arial"/>
              <a:buNone/>
            </a:pPr>
            <a:r>
              <a:rPr lang="en-GB" sz="800">
                <a:solidFill>
                  <a:schemeClr val="dk1"/>
                </a:solidFill>
              </a:rPr>
              <a:t>(</a:t>
            </a:r>
            <a:r>
              <a:rPr lang="en-GB" sz="800" err="1">
                <a:solidFill>
                  <a:schemeClr val="dk1"/>
                </a:solidFill>
              </a:rPr>
              <a:t>na</a:t>
            </a:r>
            <a:r>
              <a:rPr lang="en-GB" sz="800">
                <a:solidFill>
                  <a:schemeClr val="dk1"/>
                </a:solidFill>
              </a:rPr>
              <a:t> de </a:t>
            </a:r>
            <a:r>
              <a:rPr lang="en-GB" sz="800" err="1">
                <a:solidFill>
                  <a:schemeClr val="dk1"/>
                </a:solidFill>
              </a:rPr>
              <a:t>paasvakantie</a:t>
            </a:r>
            <a:r>
              <a:rPr lang="en-GB" sz="800">
                <a:solidFill>
                  <a:schemeClr val="dk1"/>
                </a:solidFill>
              </a:rPr>
              <a:t>)</a:t>
            </a:r>
            <a:endParaRPr sz="750" i="0" u="none" strike="noStrike" cap="none">
              <a:solidFill>
                <a:schemeClr val="dk1"/>
              </a:solidFill>
            </a:endParaRPr>
          </a:p>
        </p:txBody>
      </p:sp>
      <p:sp>
        <p:nvSpPr>
          <p:cNvPr id="1109" name="Google Shape;1109;p26"/>
          <p:cNvSpPr txBox="1"/>
          <p:nvPr/>
        </p:nvSpPr>
        <p:spPr>
          <a:xfrm>
            <a:off x="3588838" y="3598788"/>
            <a:ext cx="984300" cy="55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a:solidFill>
                  <a:schemeClr val="dk1"/>
                </a:solidFill>
                <a:latin typeface="Arial"/>
                <a:ea typeface="Arial"/>
                <a:cs typeface="Arial"/>
                <a:sym typeface="Arial"/>
              </a:rPr>
              <a:t>TW2</a:t>
            </a:r>
            <a:endParaRPr sz="9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GB" sz="800" b="1">
                <a:solidFill>
                  <a:schemeClr val="dk1"/>
                </a:solidFill>
              </a:rPr>
              <a:t>do 16 </a:t>
            </a:r>
            <a:r>
              <a:rPr lang="en-GB" sz="800" b="1" err="1">
                <a:solidFill>
                  <a:schemeClr val="dk1"/>
                </a:solidFill>
              </a:rPr>
              <a:t>mei</a:t>
            </a:r>
            <a:endParaRPr sz="800" b="1">
              <a:solidFill>
                <a:schemeClr val="dk1"/>
              </a:solidFill>
            </a:endParaRPr>
          </a:p>
          <a:p>
            <a:pPr algn="ctr">
              <a:buSzPts val="1050"/>
            </a:pPr>
            <a:endParaRPr sz="400" b="1" i="0" u="none" strike="noStrike" cap="none">
              <a:solidFill>
                <a:schemeClr val="dk1"/>
              </a:solidFill>
              <a:latin typeface="Arial"/>
              <a:ea typeface="Arial"/>
              <a:cs typeface="Arial"/>
              <a:sym typeface="Arial"/>
            </a:endParaRPr>
          </a:p>
        </p:txBody>
      </p:sp>
      <p:sp>
        <p:nvSpPr>
          <p:cNvPr id="1110" name="Google Shape;1110;p26"/>
          <p:cNvSpPr txBox="1"/>
          <p:nvPr/>
        </p:nvSpPr>
        <p:spPr>
          <a:xfrm>
            <a:off x="5309707" y="2251076"/>
            <a:ext cx="984300" cy="312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800" b="0" i="0" u="none" strike="noStrike" cap="none">
                <a:solidFill>
                  <a:schemeClr val="dk1"/>
                </a:solidFill>
                <a:latin typeface="Arial"/>
                <a:ea typeface="Arial"/>
                <a:cs typeface="Arial"/>
                <a:sym typeface="Arial"/>
              </a:rPr>
              <a:t>Start publieke </a:t>
            </a:r>
            <a:br>
              <a:rPr lang="en-GB" sz="800" b="0" i="0" u="none" strike="noStrike" cap="none">
                <a:solidFill>
                  <a:schemeClr val="dk1"/>
                </a:solidFill>
                <a:latin typeface="Arial"/>
                <a:ea typeface="Arial"/>
                <a:cs typeface="Arial"/>
                <a:sym typeface="Arial"/>
              </a:rPr>
            </a:br>
            <a:r>
              <a:rPr lang="en-GB" sz="800" b="0" i="0" u="none" strike="noStrike" cap="none">
                <a:solidFill>
                  <a:schemeClr val="dk1"/>
                </a:solidFill>
                <a:latin typeface="Arial"/>
                <a:ea typeface="Arial"/>
                <a:cs typeface="Arial"/>
                <a:sym typeface="Arial"/>
              </a:rPr>
              <a:t>review periode</a:t>
            </a:r>
            <a:endParaRPr sz="300" b="0" i="0" u="none" strike="noStrike" cap="none">
              <a:solidFill>
                <a:schemeClr val="dk1"/>
              </a:solidFill>
              <a:latin typeface="Arial"/>
              <a:ea typeface="Arial"/>
              <a:cs typeface="Arial"/>
              <a:sym typeface="Arial"/>
            </a:endParaRPr>
          </a:p>
        </p:txBody>
      </p:sp>
      <p:sp>
        <p:nvSpPr>
          <p:cNvPr id="1111" name="Google Shape;1111;p26"/>
          <p:cNvSpPr txBox="1"/>
          <p:nvPr/>
        </p:nvSpPr>
        <p:spPr>
          <a:xfrm>
            <a:off x="7495934" y="2222966"/>
            <a:ext cx="9843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800" b="0" i="0" u="none" strike="noStrike" cap="none">
                <a:solidFill>
                  <a:schemeClr val="dk1"/>
                </a:solidFill>
                <a:latin typeface="Arial"/>
                <a:ea typeface="Arial"/>
                <a:cs typeface="Arial"/>
                <a:sym typeface="Arial"/>
              </a:rPr>
              <a:t>Eind publieke </a:t>
            </a:r>
            <a:br>
              <a:rPr lang="en-GB" sz="800" b="0" i="0" u="none" strike="noStrike" cap="none">
                <a:solidFill>
                  <a:schemeClr val="dk1"/>
                </a:solidFill>
                <a:latin typeface="Arial"/>
                <a:ea typeface="Arial"/>
                <a:cs typeface="Arial"/>
                <a:sym typeface="Arial"/>
              </a:rPr>
            </a:br>
            <a:r>
              <a:rPr lang="en-GB" sz="800" b="0" i="0" u="none" strike="noStrike" cap="none">
                <a:solidFill>
                  <a:schemeClr val="dk1"/>
                </a:solidFill>
                <a:latin typeface="Arial"/>
                <a:ea typeface="Arial"/>
                <a:cs typeface="Arial"/>
                <a:sym typeface="Arial"/>
              </a:rPr>
              <a:t>review periode</a:t>
            </a:r>
            <a:endParaRPr sz="300" b="0" i="0" u="none" strike="noStrike" cap="none">
              <a:solidFill>
                <a:schemeClr val="dk1"/>
              </a:solidFill>
              <a:latin typeface="Arial"/>
              <a:ea typeface="Arial"/>
              <a:cs typeface="Arial"/>
              <a:sym typeface="Arial"/>
            </a:endParaRPr>
          </a:p>
        </p:txBody>
      </p:sp>
      <p:sp>
        <p:nvSpPr>
          <p:cNvPr id="1112" name="Google Shape;1112;p26"/>
          <p:cNvSpPr/>
          <p:nvPr/>
        </p:nvSpPr>
        <p:spPr>
          <a:xfrm rot="5400000">
            <a:off x="6774605" y="1580916"/>
            <a:ext cx="246300" cy="2193300"/>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3" name="Google Shape;1113;p26"/>
          <p:cNvSpPr txBox="1"/>
          <p:nvPr/>
        </p:nvSpPr>
        <p:spPr>
          <a:xfrm>
            <a:off x="6207262" y="2287958"/>
            <a:ext cx="13176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700" b="0" i="0" u="none" strike="noStrike" cap="none">
                <a:solidFill>
                  <a:schemeClr val="dk1"/>
                </a:solidFill>
                <a:latin typeface="Arial"/>
                <a:ea typeface="Arial"/>
                <a:cs typeface="Arial"/>
                <a:sym typeface="Arial"/>
              </a:rPr>
              <a:t>Implementatie van de ontwerpstandaard</a:t>
            </a:r>
            <a:endParaRPr sz="7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800" b="0" i="0" u="none" strike="noStrike" cap="none">
              <a:solidFill>
                <a:schemeClr val="dk1"/>
              </a:solidFill>
              <a:latin typeface="Arial"/>
              <a:ea typeface="Arial"/>
              <a:cs typeface="Arial"/>
              <a:sym typeface="Arial"/>
            </a:endParaRPr>
          </a:p>
        </p:txBody>
      </p:sp>
      <p:sp>
        <p:nvSpPr>
          <p:cNvPr id="1114" name="Google Shape;1114;p26"/>
          <p:cNvSpPr/>
          <p:nvPr/>
        </p:nvSpPr>
        <p:spPr>
          <a:xfrm>
            <a:off x="1189239" y="2763826"/>
            <a:ext cx="7169100" cy="1944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1115" name="Google Shape;1115;p26"/>
          <p:cNvSpPr txBox="1"/>
          <p:nvPr/>
        </p:nvSpPr>
        <p:spPr>
          <a:xfrm>
            <a:off x="6929015" y="2958456"/>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september</a:t>
            </a:r>
            <a:endParaRPr sz="1300" b="0" i="0" u="none" strike="noStrike" cap="none">
              <a:solidFill>
                <a:srgbClr val="000000"/>
              </a:solidFill>
              <a:latin typeface="Arial"/>
              <a:ea typeface="Arial"/>
              <a:cs typeface="Arial"/>
              <a:sym typeface="Arial"/>
            </a:endParaRPr>
          </a:p>
        </p:txBody>
      </p:sp>
      <p:sp>
        <p:nvSpPr>
          <p:cNvPr id="1116" name="Google Shape;1116;p26"/>
          <p:cNvSpPr txBox="1"/>
          <p:nvPr/>
        </p:nvSpPr>
        <p:spPr>
          <a:xfrm>
            <a:off x="2112388" y="3507888"/>
            <a:ext cx="984300" cy="738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a:solidFill>
                  <a:schemeClr val="dk1"/>
                </a:solidFill>
                <a:latin typeface="Arial"/>
                <a:ea typeface="Arial"/>
                <a:cs typeface="Arial"/>
                <a:sym typeface="Arial"/>
              </a:rPr>
              <a:t>BW </a:t>
            </a:r>
            <a:r>
              <a:rPr lang="en-GB" sz="900" b="0" i="0" u="none" strike="noStrike" cap="none">
                <a:solidFill>
                  <a:schemeClr val="dk1"/>
                </a:solidFill>
                <a:latin typeface="Arial"/>
                <a:ea typeface="Arial"/>
                <a:cs typeface="Arial"/>
                <a:sym typeface="Arial"/>
              </a:rPr>
              <a:t>(</a:t>
            </a:r>
            <a:r>
              <a:rPr lang="en-GB" sz="900" b="0" i="0" u="none" strike="noStrike" cap="none" err="1">
                <a:solidFill>
                  <a:schemeClr val="dk1"/>
                </a:solidFill>
                <a:latin typeface="Arial"/>
                <a:ea typeface="Arial"/>
                <a:cs typeface="Arial"/>
                <a:sym typeface="Arial"/>
              </a:rPr>
              <a:t>fysiek</a:t>
            </a:r>
            <a:r>
              <a:rPr lang="en-GB" sz="900" b="0" i="0" u="none" strike="noStrike" cap="none">
                <a:solidFill>
                  <a:schemeClr val="dk1"/>
                </a:solidFill>
                <a:latin typeface="Arial"/>
                <a:ea typeface="Arial"/>
                <a:cs typeface="Arial"/>
                <a:sym typeface="Arial"/>
              </a:rPr>
              <a:t>)</a:t>
            </a:r>
            <a:endParaRPr sz="900" b="0" i="0" u="none" strike="noStrike" cap="none">
              <a:solidFill>
                <a:schemeClr val="dk1"/>
              </a:solidFill>
              <a:latin typeface="Arial"/>
              <a:ea typeface="Arial"/>
              <a:cs typeface="Arial"/>
              <a:sym typeface="Arial"/>
            </a:endParaRPr>
          </a:p>
          <a:p>
            <a:pPr algn="ctr">
              <a:buSzPts val="1050"/>
            </a:pPr>
            <a:r>
              <a:rPr lang="en-GB" sz="800" b="1">
                <a:solidFill>
                  <a:schemeClr val="dk1"/>
                </a:solidFill>
              </a:rPr>
              <a:t>ma 4 </a:t>
            </a:r>
            <a:r>
              <a:rPr lang="en-GB" sz="800" b="1" err="1">
                <a:solidFill>
                  <a:schemeClr val="dk1"/>
                </a:solidFill>
              </a:rPr>
              <a:t>maart</a:t>
            </a:r>
            <a:endParaRPr lang="en-GB" sz="800" b="1" err="1">
              <a:solidFill>
                <a:schemeClr val="dk1"/>
              </a:solidFill>
              <a:highlight>
                <a:srgbClr val="FFF200"/>
              </a:highlight>
            </a:endParaRPr>
          </a:p>
        </p:txBody>
      </p:sp>
      <p:sp>
        <p:nvSpPr>
          <p:cNvPr id="1117" name="Google Shape;1117;p26"/>
          <p:cNvSpPr txBox="1"/>
          <p:nvPr/>
        </p:nvSpPr>
        <p:spPr>
          <a:xfrm>
            <a:off x="4540600" y="1860017"/>
            <a:ext cx="9843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a:solidFill>
                  <a:schemeClr val="dk1"/>
                </a:solidFill>
                <a:latin typeface="Arial"/>
                <a:ea typeface="Arial"/>
                <a:cs typeface="Arial"/>
                <a:sym typeface="Arial"/>
              </a:rPr>
              <a:t>TW3</a:t>
            </a:r>
            <a:endParaRPr sz="950" b="1" i="0" u="none" strike="noStrike" cap="none">
              <a:solidFill>
                <a:schemeClr val="dk1"/>
              </a:solidFill>
              <a:latin typeface="Arial"/>
              <a:ea typeface="Arial"/>
              <a:cs typeface="Arial"/>
              <a:sym typeface="Arial"/>
            </a:endParaRPr>
          </a:p>
          <a:p>
            <a:pPr algn="ctr">
              <a:buSzPts val="1050"/>
            </a:pPr>
            <a:r>
              <a:rPr lang="en-GB" sz="800" b="1">
                <a:solidFill>
                  <a:schemeClr val="dk1"/>
                </a:solidFill>
              </a:rPr>
              <a:t>di 11 </a:t>
            </a:r>
            <a:r>
              <a:rPr lang="en-GB" sz="800" b="1" err="1">
                <a:solidFill>
                  <a:schemeClr val="dk1"/>
                </a:solidFill>
              </a:rPr>
              <a:t>juni</a:t>
            </a:r>
            <a:endParaRPr sz="800" b="1">
              <a:solidFill>
                <a:schemeClr val="dk1"/>
              </a:solidFill>
            </a:endParaRPr>
          </a:p>
        </p:txBody>
      </p:sp>
      <p:sp>
        <p:nvSpPr>
          <p:cNvPr id="1118" name="Google Shape;1118;p26"/>
          <p:cNvSpPr txBox="1"/>
          <p:nvPr/>
        </p:nvSpPr>
        <p:spPr>
          <a:xfrm>
            <a:off x="7649334" y="2947488"/>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oktober</a:t>
            </a:r>
            <a:endParaRPr sz="900" b="1" i="0" u="none" strike="noStrike" cap="none">
              <a:solidFill>
                <a:schemeClr val="lt1"/>
              </a:solidFill>
              <a:latin typeface="Arial"/>
              <a:ea typeface="Arial"/>
              <a:cs typeface="Arial"/>
              <a:sym typeface="Arial"/>
            </a:endParaRPr>
          </a:p>
        </p:txBody>
      </p:sp>
      <p:sp>
        <p:nvSpPr>
          <p:cNvPr id="1119" name="Google Shape;1119;p26"/>
          <p:cNvSpPr txBox="1"/>
          <p:nvPr/>
        </p:nvSpPr>
        <p:spPr>
          <a:xfrm>
            <a:off x="5061406" y="3598308"/>
            <a:ext cx="984300" cy="308967"/>
          </a:xfrm>
          <a:prstGeom prst="rect">
            <a:avLst/>
          </a:prstGeom>
          <a:noFill/>
          <a:ln>
            <a:noFill/>
          </a:ln>
        </p:spPr>
        <p:txBody>
          <a:bodyPr spcFirstLastPara="1" wrap="square" lIns="0" tIns="0" rIns="0" bIns="0" anchor="t" anchorCtr="0">
            <a:noAutofit/>
          </a:bodyPr>
          <a:lstStyle/>
          <a:p>
            <a:pPr algn="ctr">
              <a:buSzPts val="1050"/>
            </a:pPr>
            <a:r>
              <a:rPr lang="en-GB" sz="950" b="1" i="0" u="none" strike="noStrike" cap="none">
                <a:solidFill>
                  <a:schemeClr val="dk1"/>
                </a:solidFill>
                <a:latin typeface="Arial"/>
                <a:ea typeface="Arial"/>
                <a:cs typeface="Arial"/>
                <a:sym typeface="Arial"/>
              </a:rPr>
              <a:t>TW4</a:t>
            </a:r>
            <a:r>
              <a:rPr lang="en-GB" sz="800" b="0" i="0" u="none" strike="noStrike" cap="none">
                <a:solidFill>
                  <a:schemeClr val="dk1"/>
                </a:solidFill>
                <a:latin typeface="Arial"/>
                <a:ea typeface="Arial"/>
                <a:cs typeface="Arial"/>
                <a:sym typeface="Arial"/>
              </a:rPr>
              <a:t> </a:t>
            </a:r>
            <a:r>
              <a:rPr lang="en-GB" sz="900" b="0" i="0" u="none" strike="noStrike" cap="none">
                <a:solidFill>
                  <a:schemeClr val="dk1"/>
                </a:solidFill>
                <a:latin typeface="Arial"/>
                <a:ea typeface="Arial"/>
                <a:cs typeface="Arial"/>
                <a:sym typeface="Arial"/>
              </a:rPr>
              <a:t>(</a:t>
            </a:r>
            <a:r>
              <a:rPr lang="en-GB" sz="900" b="0" i="0" u="none" strike="noStrike" cap="none" err="1">
                <a:solidFill>
                  <a:schemeClr val="dk1"/>
                </a:solidFill>
                <a:latin typeface="Arial"/>
                <a:ea typeface="Arial"/>
                <a:cs typeface="Arial"/>
                <a:sym typeface="Arial"/>
              </a:rPr>
              <a:t>optioneel</a:t>
            </a:r>
            <a:r>
              <a:rPr lang="en-GB" sz="900" b="0" i="0" u="none" strike="noStrike" cap="none">
                <a:solidFill>
                  <a:schemeClr val="dk1"/>
                </a:solidFill>
                <a:latin typeface="Arial"/>
                <a:ea typeface="Arial"/>
                <a:cs typeface="Arial"/>
                <a:sym typeface="Arial"/>
              </a:rPr>
              <a:t>)</a:t>
            </a:r>
            <a:r>
              <a:rPr lang="en-GB" sz="900">
                <a:solidFill>
                  <a:schemeClr val="dk1"/>
                </a:solidFill>
              </a:rPr>
              <a:t> </a:t>
            </a:r>
            <a:endParaRPr sz="750" b="0" i="0" u="none" strike="sngStrike" cap="none">
              <a:solidFill>
                <a:schemeClr val="dk1"/>
              </a:solidFill>
              <a:latin typeface="Arial"/>
              <a:ea typeface="Arial"/>
              <a:cs typeface="Arial"/>
              <a:sym typeface="Arial"/>
            </a:endParaRPr>
          </a:p>
          <a:p>
            <a:pPr marL="0" marR="0" lvl="0" indent="0" algn="ctr">
              <a:lnSpc>
                <a:spcPct val="100000"/>
              </a:lnSpc>
              <a:spcBef>
                <a:spcPts val="0"/>
              </a:spcBef>
              <a:spcAft>
                <a:spcPts val="0"/>
              </a:spcAft>
              <a:buNone/>
            </a:pPr>
            <a:r>
              <a:rPr lang="en-GB" sz="800" b="1">
                <a:solidFill>
                  <a:schemeClr val="dk1"/>
                </a:solidFill>
              </a:rPr>
              <a:t>TBD</a:t>
            </a:r>
            <a:endParaRPr>
              <a:solidFill>
                <a:schemeClr val="dk1"/>
              </a:solidFill>
            </a:endParaRPr>
          </a:p>
        </p:txBody>
      </p:sp>
      <p:pic>
        <p:nvPicPr>
          <p:cNvPr id="1120" name="Google Shape;1120;p26" descr="Daily calendar outline"/>
          <p:cNvPicPr preferRelativeResize="0"/>
          <p:nvPr/>
        </p:nvPicPr>
        <p:blipFill rotWithShape="1">
          <a:blip r:embed="rId3">
            <a:alphaModFix/>
          </a:blip>
          <a:srcRect/>
          <a:stretch/>
        </p:blipFill>
        <p:spPr>
          <a:xfrm>
            <a:off x="8490191" y="103858"/>
            <a:ext cx="620072" cy="620072"/>
          </a:xfrm>
          <a:prstGeom prst="rect">
            <a:avLst/>
          </a:prstGeom>
          <a:noFill/>
          <a:ln>
            <a:noFill/>
          </a:ln>
        </p:spPr>
      </p:pic>
      <p:cxnSp>
        <p:nvCxnSpPr>
          <p:cNvPr id="1122" name="Google Shape;1122;p26"/>
          <p:cNvCxnSpPr/>
          <p:nvPr/>
        </p:nvCxnSpPr>
        <p:spPr>
          <a:xfrm flipH="1">
            <a:off x="5550422" y="3158900"/>
            <a:ext cx="3300" cy="343200"/>
          </a:xfrm>
          <a:prstGeom prst="straightConnector1">
            <a:avLst/>
          </a:prstGeom>
          <a:noFill/>
          <a:ln w="12700" cap="sq" cmpd="sng">
            <a:solidFill>
              <a:srgbClr val="454034"/>
            </a:solidFill>
            <a:prstDash val="solid"/>
            <a:round/>
            <a:headEnd type="none" w="sm" len="sm"/>
            <a:tailEnd type="oval" w="med" len="med"/>
          </a:ln>
        </p:spPr>
      </p:cxnSp>
      <p:sp>
        <p:nvSpPr>
          <p:cNvPr id="1123" name="Google Shape;1123;p26"/>
          <p:cNvSpPr/>
          <p:nvPr/>
        </p:nvSpPr>
        <p:spPr>
          <a:xfrm>
            <a:off x="2228804" y="4191007"/>
            <a:ext cx="750933" cy="301758"/>
          </a:xfrm>
          <a:prstGeom prst="flowChartProcess">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000" err="1">
                <a:solidFill>
                  <a:srgbClr val="1B1A1A"/>
                </a:solidFill>
              </a:rPr>
              <a:t>Vandaag</a:t>
            </a:r>
            <a:endParaRPr lang="en-GB" sz="1000" b="0" i="0" u="none" strike="noStrike" cap="none" err="1">
              <a:solidFill>
                <a:srgbClr val="1B1A1A"/>
              </a:solidFill>
              <a:latin typeface="Arial"/>
              <a:ea typeface="Arial"/>
              <a:cs typeface="Arial"/>
            </a:endParaRPr>
          </a:p>
        </p:txBody>
      </p:sp>
      <p:sp>
        <p:nvSpPr>
          <p:cNvPr id="3" name="Google Shape;747;p34">
            <a:extLst>
              <a:ext uri="{FF2B5EF4-FFF2-40B4-BE49-F238E27FC236}">
                <a16:creationId xmlns:a16="http://schemas.microsoft.com/office/drawing/2014/main" id="{57F2E264-06C8-9A03-99EC-9CC1B99F9DAA}"/>
              </a:ext>
            </a:extLst>
          </p:cNvPr>
          <p:cNvSpPr/>
          <p:nvPr/>
        </p:nvSpPr>
        <p:spPr>
          <a:xfrm rot="10800000">
            <a:off x="2515000" y="3833878"/>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 name="Google Shape;746;p34">
            <a:extLst>
              <a:ext uri="{FF2B5EF4-FFF2-40B4-BE49-F238E27FC236}">
                <a16:creationId xmlns:a16="http://schemas.microsoft.com/office/drawing/2014/main" id="{FE174DC0-A7A7-3E1E-6AC5-73123BA7D372}"/>
              </a:ext>
            </a:extLst>
          </p:cNvPr>
          <p:cNvSpPr txBox="1"/>
          <p:nvPr/>
        </p:nvSpPr>
        <p:spPr>
          <a:xfrm>
            <a:off x="628651" y="958368"/>
            <a:ext cx="8234957" cy="982500"/>
          </a:xfrm>
          <a:prstGeom prst="rect">
            <a:avLst/>
          </a:prstGeom>
          <a:noFill/>
          <a:ln>
            <a:noFill/>
          </a:ln>
        </p:spPr>
        <p:txBody>
          <a:bodyPr spcFirstLastPara="1" wrap="square" lIns="68550" tIns="34275" rIns="68550" bIns="34275" anchor="t" anchorCtr="0">
            <a:noAutofit/>
          </a:bodyPr>
          <a:lstStyle/>
          <a:p>
            <a:pPr>
              <a:buSzPts val="1800"/>
            </a:pPr>
            <a:r>
              <a:rPr lang="en-GB" sz="1800" err="1"/>
              <a:t>Schrijf</a:t>
            </a:r>
            <a:r>
              <a:rPr lang="en-GB" sz="1800"/>
              <a:t> u in </a:t>
            </a:r>
            <a:r>
              <a:rPr lang="en-GB" sz="1800" err="1"/>
              <a:t>voor</a:t>
            </a:r>
            <a:r>
              <a:rPr lang="en-GB" sz="1800"/>
              <a:t> de </a:t>
            </a:r>
            <a:r>
              <a:rPr lang="en-GB" sz="1800" b="1" err="1"/>
              <a:t>eerste</a:t>
            </a:r>
            <a:r>
              <a:rPr lang="en-GB" sz="1800" b="1"/>
              <a:t> </a:t>
            </a:r>
            <a:r>
              <a:rPr lang="en-GB" sz="1800" b="1" err="1"/>
              <a:t>thematische</a:t>
            </a:r>
            <a:r>
              <a:rPr lang="en-GB" sz="1800" b="1"/>
              <a:t> </a:t>
            </a:r>
            <a:r>
              <a:rPr lang="en-GB" sz="1800" b="1" err="1"/>
              <a:t>werkgroep</a:t>
            </a:r>
            <a:r>
              <a:rPr lang="en-GB" sz="1800"/>
              <a:t> op 16 </a:t>
            </a:r>
            <a:r>
              <a:rPr lang="en-GB" sz="1800" err="1"/>
              <a:t>april</a:t>
            </a:r>
            <a:r>
              <a:rPr lang="en-GB" sz="1800"/>
              <a:t> via </a:t>
            </a:r>
            <a:r>
              <a:rPr lang="en-GB" sz="1800" err="1"/>
              <a:t>deze</a:t>
            </a:r>
            <a:r>
              <a:rPr lang="en-GB" sz="1800"/>
              <a:t> </a:t>
            </a:r>
            <a:r>
              <a:rPr lang="en-GB" sz="1800">
                <a:hlinkClick r:id="rId4"/>
              </a:rPr>
              <a:t>link</a:t>
            </a:r>
            <a:r>
              <a:rPr lang="en-GB" sz="1800"/>
              <a:t>.</a:t>
            </a:r>
            <a:endParaRPr lang="en-GB" sz="1800" i="0" u="none" strike="noStrike" cap="none">
              <a:solidFill>
                <a:srgbClr val="000000"/>
              </a:solidFill>
              <a:latin typeface="Arial"/>
              <a:ea typeface="Arial"/>
              <a:cs typeface="Arial"/>
            </a:endParaRPr>
          </a:p>
        </p:txBody>
      </p:sp>
    </p:spTree>
    <p:extLst>
      <p:ext uri="{BB962C8B-B14F-4D97-AF65-F5344CB8AC3E}">
        <p14:creationId xmlns:p14="http://schemas.microsoft.com/office/powerpoint/2010/main" val="1528500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fa15db3b28_0_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fa15db3b28_0_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gfa15db3b28_0_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Inspiratie</a:t>
            </a:r>
            <a:endParaRPr sz="3700" b="1" i="0" u="none" strike="noStrike" cap="none">
              <a:solidFill>
                <a:srgbClr val="000000"/>
              </a:solidFill>
              <a:latin typeface="Arial"/>
              <a:ea typeface="Arial"/>
              <a:cs typeface="Arial"/>
              <a:sym typeface="Arial"/>
            </a:endParaRPr>
          </a:p>
        </p:txBody>
      </p:sp>
      <p:pic>
        <p:nvPicPr>
          <p:cNvPr id="447" name="Google Shape;447;gfa15db3b28_0_5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g2b429d96f97_0_694"/>
          <p:cNvPicPr preferRelativeResize="0"/>
          <p:nvPr/>
        </p:nvPicPr>
        <p:blipFill rotWithShape="1">
          <a:blip r:embed="rId3">
            <a:alphaModFix/>
          </a:blip>
          <a:srcRect l="954" t="1837" r="688" b="22220"/>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
        <p:nvSpPr>
          <p:cNvPr id="453" name="Google Shape;453;g2b429d96f97_0_694"/>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sng" strike="noStrike" cap="none">
                <a:solidFill>
                  <a:schemeClr val="hlink"/>
                </a:solidFill>
                <a:latin typeface="Arial"/>
                <a:ea typeface="Arial"/>
                <a:cs typeface="Arial"/>
                <a:sym typeface="Arial"/>
                <a:hlinkClick r:id="rId4"/>
              </a:rPr>
              <a:t>OSLO Persoon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b9224f4a86_0_5"/>
          <p:cNvSpPr/>
          <p:nvPr/>
        </p:nvSpPr>
        <p:spPr>
          <a:xfrm>
            <a:off x="855650" y="2608875"/>
            <a:ext cx="2296200" cy="972600"/>
          </a:xfrm>
          <a:prstGeom prst="rect">
            <a:avLst/>
          </a:prstGeom>
          <a:noFill/>
          <a:ln>
            <a:noFill/>
          </a:ln>
        </p:spPr>
        <p:txBody>
          <a:bodyPr spcFirstLastPara="1" wrap="square" lIns="91425" tIns="45700" rIns="91425" bIns="45700" anchor="ctr" anchorCtr="0">
            <a:noAutofit/>
          </a:bodyPr>
          <a:lstStyle/>
          <a:p>
            <a:pPr algn="ctr">
              <a:buSzPts val="1600"/>
            </a:pPr>
            <a:r>
              <a:rPr lang="en-GB" sz="1600" b="0" i="0" u="none" strike="noStrike" cap="none" err="1">
                <a:solidFill>
                  <a:schemeClr val="dk1"/>
                </a:solidFill>
                <a:latin typeface="Arial"/>
                <a:ea typeface="Arial"/>
                <a:cs typeface="Arial"/>
                <a:sym typeface="Arial"/>
              </a:rPr>
              <a:t>Introductie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geven</a:t>
            </a:r>
            <a:r>
              <a:rPr lang="en-GB" sz="1600" b="0" i="0" u="none" strike="noStrike" cap="none">
                <a:solidFill>
                  <a:schemeClr val="dk1"/>
                </a:solidFill>
                <a:latin typeface="Arial"/>
                <a:ea typeface="Arial"/>
                <a:cs typeface="Arial"/>
                <a:sym typeface="Arial"/>
              </a:rPr>
              <a:t> over</a:t>
            </a:r>
            <a:r>
              <a:rPr lang="en-GB" sz="1600">
                <a:solidFill>
                  <a:schemeClr val="dk1"/>
                </a:solidFill>
              </a:rPr>
              <a:t> </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1" err="1">
                <a:solidFill>
                  <a:schemeClr val="dk1"/>
                </a:solidFill>
              </a:rPr>
              <a:t>Schuldbeheer</a:t>
            </a:r>
            <a:endParaRPr sz="1600" b="1" i="0" u="none" strike="noStrike" cap="none" err="1">
              <a:solidFill>
                <a:schemeClr val="dk1"/>
              </a:solidFill>
              <a:latin typeface="Arial"/>
              <a:ea typeface="Arial"/>
              <a:cs typeface="Arial"/>
              <a:sym typeface="Arial"/>
            </a:endParaRPr>
          </a:p>
        </p:txBody>
      </p:sp>
      <p:sp>
        <p:nvSpPr>
          <p:cNvPr id="212" name="Google Shape;212;g1b9224f4a86_0_5"/>
          <p:cNvSpPr txBox="1"/>
          <p:nvPr/>
        </p:nvSpPr>
        <p:spPr>
          <a:xfrm>
            <a:off x="628651" y="466720"/>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Doelstelling</a:t>
            </a:r>
            <a:endParaRPr sz="3200" b="1" i="0" u="none" strike="noStrike" cap="none">
              <a:solidFill>
                <a:srgbClr val="000000"/>
              </a:solidFill>
              <a:latin typeface="Arial"/>
              <a:ea typeface="Arial"/>
              <a:cs typeface="Arial"/>
              <a:sym typeface="Arial"/>
            </a:endParaRPr>
          </a:p>
        </p:txBody>
      </p:sp>
      <p:sp>
        <p:nvSpPr>
          <p:cNvPr id="213" name="Google Shape;213;g1b9224f4a86_0_5"/>
          <p:cNvSpPr/>
          <p:nvPr/>
        </p:nvSpPr>
        <p:spPr>
          <a:xfrm>
            <a:off x="3465600" y="2298225"/>
            <a:ext cx="24873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Introductie geven over </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OSLO</a:t>
            </a:r>
            <a:endParaRPr sz="1400" b="1" i="0" u="none" strike="noStrike" cap="none">
              <a:solidFill>
                <a:schemeClr val="dk1"/>
              </a:solidFill>
              <a:latin typeface="Arial"/>
              <a:ea typeface="Arial"/>
              <a:cs typeface="Arial"/>
              <a:sym typeface="Arial"/>
            </a:endParaRPr>
          </a:p>
        </p:txBody>
      </p:sp>
      <p:sp>
        <p:nvSpPr>
          <p:cNvPr id="214" name="Google Shape;214;g1b9224f4a86_0_5"/>
          <p:cNvSpPr/>
          <p:nvPr/>
        </p:nvSpPr>
        <p:spPr>
          <a:xfrm>
            <a:off x="6182650" y="2604722"/>
            <a:ext cx="2212800" cy="1593900"/>
          </a:xfrm>
          <a:prstGeom prst="rect">
            <a:avLst/>
          </a:prstGeom>
          <a:noFill/>
          <a:ln>
            <a:noFill/>
          </a:ln>
        </p:spPr>
        <p:txBody>
          <a:bodyPr spcFirstLastPara="1" wrap="square" lIns="91425" tIns="45700" rIns="91425" bIns="45700" anchor="ctr" anchorCtr="0">
            <a:noAutofit/>
          </a:bodyPr>
          <a:lstStyle/>
          <a:p>
            <a:pPr algn="ctr">
              <a:buSzPts val="1600"/>
            </a:pPr>
            <a:r>
              <a:rPr lang="en-GB" sz="1600" b="0" i="0" u="none" strike="noStrike" cap="none" err="1">
                <a:solidFill>
                  <a:schemeClr val="dk1"/>
                </a:solidFill>
                <a:latin typeface="Arial"/>
                <a:ea typeface="Arial"/>
                <a:cs typeface="Arial"/>
                <a:sym typeface="Arial"/>
              </a:rPr>
              <a:t>Brainstormen</a:t>
            </a:r>
            <a:r>
              <a:rPr lang="en-GB" sz="1600" b="0" i="0" u="none" strike="noStrike" cap="none">
                <a:solidFill>
                  <a:schemeClr val="dk1"/>
                </a:solidFill>
                <a:latin typeface="Arial"/>
                <a:ea typeface="Arial"/>
                <a:cs typeface="Arial"/>
                <a:sym typeface="Arial"/>
              </a:rPr>
              <a:t> over</a:t>
            </a:r>
            <a:r>
              <a:rPr lang="en-GB" sz="1600">
                <a:solidFill>
                  <a:schemeClr val="dk1"/>
                </a:solidFill>
              </a:rPr>
              <a:t> </a:t>
            </a:r>
            <a:endParaRPr sz="1600" b="0" i="0" u="none" strike="noStrike" cap="none">
              <a:solidFill>
                <a:schemeClr val="dk1"/>
              </a:solidFill>
              <a:latin typeface="Arial"/>
              <a:ea typeface="Arial"/>
              <a:cs typeface="Arial"/>
              <a:sym typeface="Arial"/>
            </a:endParaRPr>
          </a:p>
          <a:p>
            <a:pPr marL="457200" indent="-304800">
              <a:buClr>
                <a:schemeClr val="dk1"/>
              </a:buClr>
              <a:buSzPts val="1200"/>
              <a:buChar char="●"/>
            </a:pPr>
            <a:r>
              <a:rPr lang="en-GB" sz="1200" b="1">
                <a:solidFill>
                  <a:schemeClr val="dk1"/>
                </a:solidFill>
              </a:rPr>
              <a:t>Use cases </a:t>
            </a:r>
            <a:endParaRPr sz="1200" b="1">
              <a:solidFill>
                <a:schemeClr val="dk1"/>
              </a:solidFill>
            </a:endParaRPr>
          </a:p>
          <a:p>
            <a:pPr marL="457200" marR="0" lvl="0" indent="-304800" algn="l" rtl="0">
              <a:lnSpc>
                <a:spcPct val="100000"/>
              </a:lnSpc>
              <a:spcBef>
                <a:spcPts val="0"/>
              </a:spcBef>
              <a:spcAft>
                <a:spcPts val="0"/>
              </a:spcAft>
              <a:buClr>
                <a:schemeClr val="dk1"/>
              </a:buClr>
              <a:buSzPts val="1200"/>
              <a:buChar char="●"/>
            </a:pPr>
            <a:r>
              <a:rPr lang="en-GB" sz="1200" b="1" err="1">
                <a:solidFill>
                  <a:schemeClr val="dk1"/>
                </a:solidFill>
              </a:rPr>
              <a:t>Concepten</a:t>
            </a:r>
            <a:r>
              <a:rPr lang="en-GB" sz="1200" b="1">
                <a:solidFill>
                  <a:schemeClr val="dk1"/>
                </a:solidFill>
              </a:rPr>
              <a:t> </a:t>
            </a:r>
            <a:r>
              <a:rPr lang="en-GB" sz="1200" b="1" err="1">
                <a:solidFill>
                  <a:schemeClr val="dk1"/>
                </a:solidFill>
              </a:rPr>
              <a:t>rond</a:t>
            </a:r>
            <a:r>
              <a:rPr lang="en-GB" sz="1200" b="1">
                <a:solidFill>
                  <a:schemeClr val="dk1"/>
                </a:solidFill>
              </a:rPr>
              <a:t> </a:t>
            </a:r>
            <a:r>
              <a:rPr lang="en-GB" sz="1200" b="1" err="1">
                <a:solidFill>
                  <a:schemeClr val="dk1"/>
                </a:solidFill>
              </a:rPr>
              <a:t>schuldbeheer</a:t>
            </a:r>
            <a:endParaRPr sz="1200" b="1" err="1">
              <a:solidFill>
                <a:schemeClr val="dk1"/>
              </a:solidFill>
            </a:endParaRPr>
          </a:p>
          <a:p>
            <a:pPr marL="457200" marR="0" lvl="0" indent="-304800" algn="l" rtl="0">
              <a:lnSpc>
                <a:spcPct val="100000"/>
              </a:lnSpc>
              <a:spcBef>
                <a:spcPts val="0"/>
              </a:spcBef>
              <a:spcAft>
                <a:spcPts val="0"/>
              </a:spcAft>
              <a:buClr>
                <a:schemeClr val="dk1"/>
              </a:buClr>
              <a:buSzPts val="1200"/>
              <a:buChar char="●"/>
            </a:pPr>
            <a:r>
              <a:rPr lang="en-GB" sz="1200" b="1" err="1">
                <a:solidFill>
                  <a:schemeClr val="dk1"/>
                </a:solidFill>
              </a:rPr>
              <a:t>Bestaande</a:t>
            </a:r>
            <a:r>
              <a:rPr lang="en-GB" sz="1200" b="1">
                <a:solidFill>
                  <a:schemeClr val="dk1"/>
                </a:solidFill>
              </a:rPr>
              <a:t> </a:t>
            </a:r>
            <a:r>
              <a:rPr lang="en-GB" sz="1200" b="1" err="1">
                <a:solidFill>
                  <a:schemeClr val="dk1"/>
                </a:solidFill>
              </a:rPr>
              <a:t>datastandaarden</a:t>
            </a:r>
            <a:endParaRPr sz="1200" b="1" err="1">
              <a:solidFill>
                <a:schemeClr val="dk1"/>
              </a:solidFill>
            </a:endParaRPr>
          </a:p>
        </p:txBody>
      </p:sp>
      <p:grpSp>
        <p:nvGrpSpPr>
          <p:cNvPr id="215" name="Google Shape;215;g1b9224f4a86_0_5"/>
          <p:cNvGrpSpPr/>
          <p:nvPr/>
        </p:nvGrpSpPr>
        <p:grpSpPr>
          <a:xfrm>
            <a:off x="7060478" y="1774522"/>
            <a:ext cx="457150" cy="457157"/>
            <a:chOff x="4143375" y="39688"/>
            <a:chExt cx="1338263" cy="1339849"/>
          </a:xfrm>
        </p:grpSpPr>
        <p:sp>
          <p:nvSpPr>
            <p:cNvPr id="216" name="Google Shape;216;g1b9224f4a86_0_5"/>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 name="Google Shape;217;g1b9224f4a86_0_5"/>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8" name="Google Shape;218;g1b9224f4a86_0_5"/>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19" name="Google Shape;219;g1b9224f4a86_0_5"/>
          <p:cNvSpPr/>
          <p:nvPr/>
        </p:nvSpPr>
        <p:spPr>
          <a:xfrm>
            <a:off x="4480650" y="1774500"/>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
        <p:nvSpPr>
          <p:cNvPr id="220" name="Google Shape;220;g1b9224f4a86_0_5"/>
          <p:cNvSpPr/>
          <p:nvPr/>
        </p:nvSpPr>
        <p:spPr>
          <a:xfrm>
            <a:off x="1736265" y="1821413"/>
            <a:ext cx="451562" cy="363372"/>
          </a:xfrm>
          <a:custGeom>
            <a:avLst/>
            <a:gdLst/>
            <a:ahLst/>
            <a:cxnLst/>
            <a:rect l="l" t="t" r="r" b="b"/>
            <a:pathLst>
              <a:path w="451562" h="363372" extrusionOk="0">
                <a:moveTo>
                  <a:pt x="240065" y="14099"/>
                </a:moveTo>
                <a:lnTo>
                  <a:pt x="240065" y="57962"/>
                </a:lnTo>
                <a:cubicBezTo>
                  <a:pt x="240065" y="65748"/>
                  <a:pt x="233754" y="72060"/>
                  <a:pt x="225969" y="72060"/>
                </a:cubicBezTo>
                <a:cubicBezTo>
                  <a:pt x="218185" y="72060"/>
                  <a:pt x="211874" y="65748"/>
                  <a:pt x="211874" y="57962"/>
                </a:cubicBezTo>
                <a:lnTo>
                  <a:pt x="211874" y="14099"/>
                </a:lnTo>
                <a:cubicBezTo>
                  <a:pt x="211874" y="6312"/>
                  <a:pt x="218185" y="0"/>
                  <a:pt x="225969" y="0"/>
                </a:cubicBezTo>
                <a:cubicBezTo>
                  <a:pt x="233754" y="0"/>
                  <a:pt x="240065" y="6312"/>
                  <a:pt x="240065" y="14099"/>
                </a:cubicBezTo>
                <a:close/>
                <a:moveTo>
                  <a:pt x="177981" y="19738"/>
                </a:moveTo>
                <a:cubicBezTo>
                  <a:pt x="176410" y="16333"/>
                  <a:pt x="173547" y="13695"/>
                  <a:pt x="170025" y="12407"/>
                </a:cubicBezTo>
                <a:cubicBezTo>
                  <a:pt x="166516" y="11095"/>
                  <a:pt x="162623" y="11276"/>
                  <a:pt x="159250" y="12908"/>
                </a:cubicBezTo>
                <a:cubicBezTo>
                  <a:pt x="152186" y="16181"/>
                  <a:pt x="149112" y="24561"/>
                  <a:pt x="152384" y="31627"/>
                </a:cubicBezTo>
                <a:cubicBezTo>
                  <a:pt x="152396" y="31653"/>
                  <a:pt x="152409" y="31680"/>
                  <a:pt x="152421" y="31707"/>
                </a:cubicBezTo>
                <a:lnTo>
                  <a:pt x="171215" y="71747"/>
                </a:lnTo>
                <a:cubicBezTo>
                  <a:pt x="174519" y="78807"/>
                  <a:pt x="182920" y="81851"/>
                  <a:pt x="189978" y="78546"/>
                </a:cubicBezTo>
                <a:cubicBezTo>
                  <a:pt x="197037" y="75241"/>
                  <a:pt x="200080" y="66839"/>
                  <a:pt x="196776" y="59779"/>
                </a:cubicBezTo>
                <a:close/>
                <a:moveTo>
                  <a:pt x="292689" y="12908"/>
                </a:moveTo>
                <a:cubicBezTo>
                  <a:pt x="289316" y="11276"/>
                  <a:pt x="285423" y="11095"/>
                  <a:pt x="281914" y="12407"/>
                </a:cubicBezTo>
                <a:cubicBezTo>
                  <a:pt x="278345" y="13754"/>
                  <a:pt x="275475" y="16489"/>
                  <a:pt x="273957" y="19989"/>
                </a:cubicBezTo>
                <a:lnTo>
                  <a:pt x="255163" y="60029"/>
                </a:lnTo>
                <a:cubicBezTo>
                  <a:pt x="251847" y="67074"/>
                  <a:pt x="254869" y="75474"/>
                  <a:pt x="261912" y="78791"/>
                </a:cubicBezTo>
                <a:cubicBezTo>
                  <a:pt x="261938" y="78803"/>
                  <a:pt x="261965" y="78815"/>
                  <a:pt x="261992" y="78828"/>
                </a:cubicBezTo>
                <a:cubicBezTo>
                  <a:pt x="263950" y="79746"/>
                  <a:pt x="266094" y="80196"/>
                  <a:pt x="268256" y="80144"/>
                </a:cubicBezTo>
                <a:cubicBezTo>
                  <a:pt x="269900" y="80153"/>
                  <a:pt x="271532" y="79877"/>
                  <a:pt x="273080" y="79329"/>
                </a:cubicBezTo>
                <a:cubicBezTo>
                  <a:pt x="276613" y="78060"/>
                  <a:pt x="279482" y="75415"/>
                  <a:pt x="281036" y="71998"/>
                </a:cubicBezTo>
                <a:lnTo>
                  <a:pt x="299831" y="31957"/>
                </a:lnTo>
                <a:cubicBezTo>
                  <a:pt x="303197" y="24937"/>
                  <a:pt x="300236" y="16515"/>
                  <a:pt x="293216" y="13148"/>
                </a:cubicBezTo>
                <a:cubicBezTo>
                  <a:pt x="293042" y="13064"/>
                  <a:pt x="292866" y="12985"/>
                  <a:pt x="292689" y="12908"/>
                </a:cubicBezTo>
                <a:close/>
                <a:moveTo>
                  <a:pt x="451500" y="139045"/>
                </a:moveTo>
                <a:cubicBezTo>
                  <a:pt x="450667" y="122357"/>
                  <a:pt x="436885" y="109260"/>
                  <a:pt x="420176" y="109281"/>
                </a:cubicBezTo>
                <a:lnTo>
                  <a:pt x="418610" y="109281"/>
                </a:lnTo>
                <a:cubicBezTo>
                  <a:pt x="416743" y="109290"/>
                  <a:pt x="414876" y="109457"/>
                  <a:pt x="413035" y="109782"/>
                </a:cubicBezTo>
                <a:cubicBezTo>
                  <a:pt x="408449" y="98810"/>
                  <a:pt x="397799" y="91600"/>
                  <a:pt x="385908" y="91423"/>
                </a:cubicBezTo>
                <a:lnTo>
                  <a:pt x="384906" y="91423"/>
                </a:lnTo>
                <a:cubicBezTo>
                  <a:pt x="382475" y="91428"/>
                  <a:pt x="380057" y="91723"/>
                  <a:pt x="377701" y="92300"/>
                </a:cubicBezTo>
                <a:cubicBezTo>
                  <a:pt x="372837" y="80905"/>
                  <a:pt x="361647" y="73510"/>
                  <a:pt x="349260" y="73502"/>
                </a:cubicBezTo>
                <a:lnTo>
                  <a:pt x="348257" y="73502"/>
                </a:lnTo>
                <a:cubicBezTo>
                  <a:pt x="338982" y="73521"/>
                  <a:pt x="330266" y="77939"/>
                  <a:pt x="324764" y="85407"/>
                </a:cubicBezTo>
                <a:cubicBezTo>
                  <a:pt x="321775" y="84411"/>
                  <a:pt x="318644" y="83903"/>
                  <a:pt x="315493" y="83903"/>
                </a:cubicBezTo>
                <a:lnTo>
                  <a:pt x="314428" y="83903"/>
                </a:lnTo>
                <a:cubicBezTo>
                  <a:pt x="306528" y="83900"/>
                  <a:pt x="298961" y="87086"/>
                  <a:pt x="293441" y="92739"/>
                </a:cubicBezTo>
                <a:cubicBezTo>
                  <a:pt x="287829" y="98481"/>
                  <a:pt x="284701" y="106201"/>
                  <a:pt x="284733" y="114231"/>
                </a:cubicBezTo>
                <a:lnTo>
                  <a:pt x="284733" y="192683"/>
                </a:lnTo>
                <a:cubicBezTo>
                  <a:pt x="280686" y="190037"/>
                  <a:pt x="276110" y="188305"/>
                  <a:pt x="271326" y="187608"/>
                </a:cubicBezTo>
                <a:cubicBezTo>
                  <a:pt x="262466" y="186138"/>
                  <a:pt x="253393" y="188406"/>
                  <a:pt x="246267" y="193874"/>
                </a:cubicBezTo>
                <a:lnTo>
                  <a:pt x="243824" y="195753"/>
                </a:lnTo>
                <a:cubicBezTo>
                  <a:pt x="229367" y="207360"/>
                  <a:pt x="226606" y="228292"/>
                  <a:pt x="237559" y="243251"/>
                </a:cubicBezTo>
                <a:cubicBezTo>
                  <a:pt x="245954" y="255783"/>
                  <a:pt x="255414" y="270195"/>
                  <a:pt x="261929" y="280095"/>
                </a:cubicBezTo>
                <a:lnTo>
                  <a:pt x="265500" y="285672"/>
                </a:lnTo>
                <a:cubicBezTo>
                  <a:pt x="269238" y="291524"/>
                  <a:pt x="272627" y="297592"/>
                  <a:pt x="275649" y="303844"/>
                </a:cubicBezTo>
                <a:cubicBezTo>
                  <a:pt x="282728" y="318005"/>
                  <a:pt x="291561" y="335613"/>
                  <a:pt x="309040" y="347206"/>
                </a:cubicBezTo>
                <a:cubicBezTo>
                  <a:pt x="324008" y="357397"/>
                  <a:pt x="341618" y="363014"/>
                  <a:pt x="359722" y="363372"/>
                </a:cubicBezTo>
                <a:lnTo>
                  <a:pt x="368242" y="363372"/>
                </a:lnTo>
                <a:cubicBezTo>
                  <a:pt x="393771" y="363144"/>
                  <a:pt x="417852" y="351458"/>
                  <a:pt x="433834" y="331540"/>
                </a:cubicBezTo>
                <a:cubicBezTo>
                  <a:pt x="451563" y="309734"/>
                  <a:pt x="451563" y="284482"/>
                  <a:pt x="451563" y="262174"/>
                </a:cubicBezTo>
                <a:close/>
                <a:moveTo>
                  <a:pt x="426441" y="249391"/>
                </a:moveTo>
                <a:lnTo>
                  <a:pt x="426441" y="261924"/>
                </a:lnTo>
                <a:cubicBezTo>
                  <a:pt x="426441" y="280722"/>
                  <a:pt x="426441" y="300335"/>
                  <a:pt x="414476" y="315186"/>
                </a:cubicBezTo>
                <a:cubicBezTo>
                  <a:pt x="403111" y="329254"/>
                  <a:pt x="386071" y="337524"/>
                  <a:pt x="367991" y="337744"/>
                </a:cubicBezTo>
                <a:lnTo>
                  <a:pt x="359722" y="337744"/>
                </a:lnTo>
                <a:cubicBezTo>
                  <a:pt x="346449" y="337558"/>
                  <a:pt x="333527" y="333460"/>
                  <a:pt x="322572" y="325963"/>
                </a:cubicBezTo>
                <a:cubicBezTo>
                  <a:pt x="311358" y="318569"/>
                  <a:pt x="305030" y="306413"/>
                  <a:pt x="298390" y="293505"/>
                </a:cubicBezTo>
                <a:lnTo>
                  <a:pt x="297638" y="292126"/>
                </a:lnTo>
                <a:cubicBezTo>
                  <a:pt x="294256" y="285188"/>
                  <a:pt x="290514" y="278432"/>
                  <a:pt x="286424" y="271887"/>
                </a:cubicBezTo>
                <a:lnTo>
                  <a:pt x="282728" y="266247"/>
                </a:lnTo>
                <a:cubicBezTo>
                  <a:pt x="273957" y="252838"/>
                  <a:pt x="265500" y="239867"/>
                  <a:pt x="257669" y="228651"/>
                </a:cubicBezTo>
                <a:cubicBezTo>
                  <a:pt x="254630" y="224786"/>
                  <a:pt x="255273" y="219193"/>
                  <a:pt x="259110" y="216118"/>
                </a:cubicBezTo>
                <a:lnTo>
                  <a:pt x="261490" y="214301"/>
                </a:lnTo>
                <a:cubicBezTo>
                  <a:pt x="262983" y="213159"/>
                  <a:pt x="264811" y="212542"/>
                  <a:pt x="266690" y="212547"/>
                </a:cubicBezTo>
                <a:cubicBezTo>
                  <a:pt x="269127" y="212604"/>
                  <a:pt x="271416" y="213727"/>
                  <a:pt x="272955" y="215617"/>
                </a:cubicBezTo>
                <a:lnTo>
                  <a:pt x="288178" y="240055"/>
                </a:lnTo>
                <a:cubicBezTo>
                  <a:pt x="289557" y="242843"/>
                  <a:pt x="291994" y="244963"/>
                  <a:pt x="294944" y="245945"/>
                </a:cubicBezTo>
                <a:cubicBezTo>
                  <a:pt x="297411" y="246851"/>
                  <a:pt x="300120" y="246851"/>
                  <a:pt x="302587" y="245945"/>
                </a:cubicBezTo>
                <a:lnTo>
                  <a:pt x="302587" y="245381"/>
                </a:lnTo>
                <a:cubicBezTo>
                  <a:pt x="305692" y="243679"/>
                  <a:pt x="307434" y="240245"/>
                  <a:pt x="306973" y="236734"/>
                </a:cubicBezTo>
                <a:lnTo>
                  <a:pt x="306973" y="117239"/>
                </a:lnTo>
                <a:cubicBezTo>
                  <a:pt x="306903" y="112810"/>
                  <a:pt x="310437" y="109163"/>
                  <a:pt x="314865" y="109094"/>
                </a:cubicBezTo>
                <a:cubicBezTo>
                  <a:pt x="314886" y="109094"/>
                  <a:pt x="314907" y="109093"/>
                  <a:pt x="314929" y="109093"/>
                </a:cubicBezTo>
                <a:lnTo>
                  <a:pt x="315931" y="109093"/>
                </a:lnTo>
                <a:cubicBezTo>
                  <a:pt x="320296" y="109262"/>
                  <a:pt x="323736" y="112870"/>
                  <a:pt x="323699" y="117239"/>
                </a:cubicBezTo>
                <a:lnTo>
                  <a:pt x="323699" y="214239"/>
                </a:lnTo>
                <a:cubicBezTo>
                  <a:pt x="323664" y="219395"/>
                  <a:pt x="327815" y="223603"/>
                  <a:pt x="332970" y="223638"/>
                </a:cubicBezTo>
                <a:cubicBezTo>
                  <a:pt x="333033" y="223639"/>
                  <a:pt x="333096" y="223638"/>
                  <a:pt x="333159" y="223638"/>
                </a:cubicBezTo>
                <a:cubicBezTo>
                  <a:pt x="335118" y="223645"/>
                  <a:pt x="336996" y="222853"/>
                  <a:pt x="338359" y="221445"/>
                </a:cubicBezTo>
                <a:cubicBezTo>
                  <a:pt x="340022" y="219574"/>
                  <a:pt x="340857" y="217111"/>
                  <a:pt x="340677" y="214614"/>
                </a:cubicBezTo>
                <a:lnTo>
                  <a:pt x="340677" y="106775"/>
                </a:lnTo>
                <a:cubicBezTo>
                  <a:pt x="340642" y="102369"/>
                  <a:pt x="344166" y="98760"/>
                  <a:pt x="348570" y="98691"/>
                </a:cubicBezTo>
                <a:lnTo>
                  <a:pt x="349698" y="98691"/>
                </a:lnTo>
                <a:cubicBezTo>
                  <a:pt x="354394" y="98580"/>
                  <a:pt x="358430" y="101999"/>
                  <a:pt x="359095" y="106649"/>
                </a:cubicBezTo>
                <a:lnTo>
                  <a:pt x="359095" y="214239"/>
                </a:lnTo>
                <a:cubicBezTo>
                  <a:pt x="359069" y="216736"/>
                  <a:pt x="360065" y="219135"/>
                  <a:pt x="361852" y="220881"/>
                </a:cubicBezTo>
                <a:cubicBezTo>
                  <a:pt x="363662" y="222646"/>
                  <a:pt x="366089" y="223635"/>
                  <a:pt x="368618" y="223638"/>
                </a:cubicBezTo>
                <a:cubicBezTo>
                  <a:pt x="370593" y="223633"/>
                  <a:pt x="372485" y="222844"/>
                  <a:pt x="373880" y="221445"/>
                </a:cubicBezTo>
                <a:cubicBezTo>
                  <a:pt x="375546" y="219579"/>
                  <a:pt x="376361" y="217105"/>
                  <a:pt x="376135" y="214614"/>
                </a:cubicBezTo>
                <a:lnTo>
                  <a:pt x="376135" y="124821"/>
                </a:lnTo>
                <a:cubicBezTo>
                  <a:pt x="376812" y="120199"/>
                  <a:pt x="380740" y="116749"/>
                  <a:pt x="385407" y="116675"/>
                </a:cubicBezTo>
                <a:lnTo>
                  <a:pt x="386597" y="116675"/>
                </a:lnTo>
                <a:cubicBezTo>
                  <a:pt x="390976" y="116812"/>
                  <a:pt x="394435" y="120439"/>
                  <a:pt x="394366" y="124821"/>
                </a:cubicBezTo>
                <a:lnTo>
                  <a:pt x="394366" y="214239"/>
                </a:lnTo>
                <a:cubicBezTo>
                  <a:pt x="394046" y="216853"/>
                  <a:pt x="394867" y="219480"/>
                  <a:pt x="396621" y="221445"/>
                </a:cubicBezTo>
                <a:cubicBezTo>
                  <a:pt x="398137" y="222776"/>
                  <a:pt x="400060" y="223550"/>
                  <a:pt x="402071" y="223638"/>
                </a:cubicBezTo>
                <a:cubicBezTo>
                  <a:pt x="407202" y="223569"/>
                  <a:pt x="411318" y="219370"/>
                  <a:pt x="411281" y="214239"/>
                </a:cubicBezTo>
                <a:lnTo>
                  <a:pt x="411281" y="142491"/>
                </a:lnTo>
                <a:cubicBezTo>
                  <a:pt x="411212" y="138133"/>
                  <a:pt x="414632" y="134515"/>
                  <a:pt x="418986" y="134346"/>
                </a:cubicBezTo>
                <a:lnTo>
                  <a:pt x="419738" y="134346"/>
                </a:lnTo>
                <a:cubicBezTo>
                  <a:pt x="424261" y="134370"/>
                  <a:pt x="428158" y="137558"/>
                  <a:pt x="429072" y="141990"/>
                </a:cubicBezTo>
                <a:lnTo>
                  <a:pt x="429072" y="142366"/>
                </a:lnTo>
                <a:close/>
                <a:moveTo>
                  <a:pt x="439" y="261924"/>
                </a:moveTo>
                <a:cubicBezTo>
                  <a:pt x="439" y="284231"/>
                  <a:pt x="439" y="309483"/>
                  <a:pt x="18168" y="331290"/>
                </a:cubicBezTo>
                <a:cubicBezTo>
                  <a:pt x="34099" y="351302"/>
                  <a:pt x="58186" y="363083"/>
                  <a:pt x="83760" y="363372"/>
                </a:cubicBezTo>
                <a:lnTo>
                  <a:pt x="92280" y="363372"/>
                </a:lnTo>
                <a:cubicBezTo>
                  <a:pt x="110384" y="363014"/>
                  <a:pt x="127993" y="357397"/>
                  <a:pt x="142961" y="347206"/>
                </a:cubicBezTo>
                <a:cubicBezTo>
                  <a:pt x="160440" y="335613"/>
                  <a:pt x="169273" y="318005"/>
                  <a:pt x="176353" y="303844"/>
                </a:cubicBezTo>
                <a:cubicBezTo>
                  <a:pt x="179325" y="297703"/>
                  <a:pt x="182650" y="291740"/>
                  <a:pt x="186313" y="285986"/>
                </a:cubicBezTo>
                <a:lnTo>
                  <a:pt x="189884" y="280409"/>
                </a:lnTo>
                <a:cubicBezTo>
                  <a:pt x="196149" y="270508"/>
                  <a:pt x="205860" y="256033"/>
                  <a:pt x="214254" y="243564"/>
                </a:cubicBezTo>
                <a:cubicBezTo>
                  <a:pt x="225207" y="228605"/>
                  <a:pt x="222446" y="207673"/>
                  <a:pt x="207990" y="196067"/>
                </a:cubicBezTo>
                <a:lnTo>
                  <a:pt x="205546" y="194187"/>
                </a:lnTo>
                <a:cubicBezTo>
                  <a:pt x="198423" y="188713"/>
                  <a:pt x="189348" y="186443"/>
                  <a:pt x="180487" y="187921"/>
                </a:cubicBezTo>
                <a:cubicBezTo>
                  <a:pt x="175680" y="188608"/>
                  <a:pt x="171083" y="190340"/>
                  <a:pt x="167018" y="192996"/>
                </a:cubicBezTo>
                <a:lnTo>
                  <a:pt x="167018" y="114482"/>
                </a:lnTo>
                <a:cubicBezTo>
                  <a:pt x="167049" y="106452"/>
                  <a:pt x="163921" y="98732"/>
                  <a:pt x="158310" y="92989"/>
                </a:cubicBezTo>
                <a:cubicBezTo>
                  <a:pt x="152790" y="87336"/>
                  <a:pt x="145223" y="84151"/>
                  <a:pt x="137323" y="84154"/>
                </a:cubicBezTo>
                <a:lnTo>
                  <a:pt x="136258" y="84154"/>
                </a:lnTo>
                <a:cubicBezTo>
                  <a:pt x="133107" y="84153"/>
                  <a:pt x="129976" y="84661"/>
                  <a:pt x="126986" y="85658"/>
                </a:cubicBezTo>
                <a:cubicBezTo>
                  <a:pt x="121485" y="78189"/>
                  <a:pt x="112769" y="73772"/>
                  <a:pt x="103494" y="73752"/>
                </a:cubicBezTo>
                <a:lnTo>
                  <a:pt x="102491" y="73752"/>
                </a:lnTo>
                <a:cubicBezTo>
                  <a:pt x="90103" y="73760"/>
                  <a:pt x="78914" y="81156"/>
                  <a:pt x="74049" y="92551"/>
                </a:cubicBezTo>
                <a:cubicBezTo>
                  <a:pt x="71691" y="91973"/>
                  <a:pt x="69272" y="91679"/>
                  <a:pt x="66845" y="91673"/>
                </a:cubicBezTo>
                <a:lnTo>
                  <a:pt x="65905" y="91673"/>
                </a:lnTo>
                <a:cubicBezTo>
                  <a:pt x="53993" y="91826"/>
                  <a:pt x="43310" y="99040"/>
                  <a:pt x="38716" y="110033"/>
                </a:cubicBezTo>
                <a:cubicBezTo>
                  <a:pt x="36875" y="109708"/>
                  <a:pt x="35010" y="109540"/>
                  <a:pt x="33141" y="109532"/>
                </a:cubicBezTo>
                <a:lnTo>
                  <a:pt x="31324" y="109532"/>
                </a:lnTo>
                <a:cubicBezTo>
                  <a:pt x="14618" y="109511"/>
                  <a:pt x="835" y="122607"/>
                  <a:pt x="0" y="139296"/>
                </a:cubicBezTo>
                <a:close/>
                <a:moveTo>
                  <a:pt x="22553" y="142366"/>
                </a:moveTo>
                <a:lnTo>
                  <a:pt x="22553" y="141990"/>
                </a:lnTo>
                <a:cubicBezTo>
                  <a:pt x="23470" y="137558"/>
                  <a:pt x="27362" y="134370"/>
                  <a:pt x="31888" y="134346"/>
                </a:cubicBezTo>
                <a:lnTo>
                  <a:pt x="33015" y="134346"/>
                </a:lnTo>
                <a:cubicBezTo>
                  <a:pt x="37370" y="134515"/>
                  <a:pt x="40792" y="138133"/>
                  <a:pt x="40721" y="142491"/>
                </a:cubicBezTo>
                <a:lnTo>
                  <a:pt x="40721" y="214239"/>
                </a:lnTo>
                <a:cubicBezTo>
                  <a:pt x="40617" y="219394"/>
                  <a:pt x="44711" y="223657"/>
                  <a:pt x="49865" y="223761"/>
                </a:cubicBezTo>
                <a:cubicBezTo>
                  <a:pt x="49949" y="223763"/>
                  <a:pt x="50034" y="223764"/>
                  <a:pt x="50118" y="223763"/>
                </a:cubicBezTo>
                <a:cubicBezTo>
                  <a:pt x="52134" y="223685"/>
                  <a:pt x="54060" y="222910"/>
                  <a:pt x="55568" y="221570"/>
                </a:cubicBezTo>
                <a:cubicBezTo>
                  <a:pt x="57312" y="219553"/>
                  <a:pt x="58090" y="216876"/>
                  <a:pt x="57698" y="214239"/>
                </a:cubicBezTo>
                <a:lnTo>
                  <a:pt x="57698" y="124821"/>
                </a:lnTo>
                <a:cubicBezTo>
                  <a:pt x="57628" y="120439"/>
                  <a:pt x="61087" y="116812"/>
                  <a:pt x="65467" y="116675"/>
                </a:cubicBezTo>
                <a:lnTo>
                  <a:pt x="66657" y="116675"/>
                </a:lnTo>
                <a:cubicBezTo>
                  <a:pt x="71327" y="116749"/>
                  <a:pt x="75253" y="120199"/>
                  <a:pt x="75929" y="124821"/>
                </a:cubicBezTo>
                <a:lnTo>
                  <a:pt x="75929" y="214740"/>
                </a:lnTo>
                <a:cubicBezTo>
                  <a:pt x="75701" y="217231"/>
                  <a:pt x="76518" y="219704"/>
                  <a:pt x="78184" y="221570"/>
                </a:cubicBezTo>
                <a:cubicBezTo>
                  <a:pt x="79586" y="222958"/>
                  <a:pt x="81474" y="223745"/>
                  <a:pt x="83446" y="223763"/>
                </a:cubicBezTo>
                <a:cubicBezTo>
                  <a:pt x="85976" y="223767"/>
                  <a:pt x="88406" y="222777"/>
                  <a:pt x="90212" y="221006"/>
                </a:cubicBezTo>
                <a:cubicBezTo>
                  <a:pt x="92031" y="219231"/>
                  <a:pt x="93030" y="216779"/>
                  <a:pt x="92969" y="214239"/>
                </a:cubicBezTo>
                <a:lnTo>
                  <a:pt x="92969" y="106649"/>
                </a:lnTo>
                <a:cubicBezTo>
                  <a:pt x="93634" y="101999"/>
                  <a:pt x="97671" y="98580"/>
                  <a:pt x="102366" y="98691"/>
                </a:cubicBezTo>
                <a:lnTo>
                  <a:pt x="103494" y="98691"/>
                </a:lnTo>
                <a:cubicBezTo>
                  <a:pt x="107888" y="98725"/>
                  <a:pt x="111422" y="102316"/>
                  <a:pt x="111388" y="106711"/>
                </a:cubicBezTo>
                <a:cubicBezTo>
                  <a:pt x="111388" y="106732"/>
                  <a:pt x="111388" y="106753"/>
                  <a:pt x="111387" y="106775"/>
                </a:cubicBezTo>
                <a:lnTo>
                  <a:pt x="111387" y="214740"/>
                </a:lnTo>
                <a:cubicBezTo>
                  <a:pt x="111207" y="217236"/>
                  <a:pt x="112042" y="219699"/>
                  <a:pt x="113705" y="221570"/>
                </a:cubicBezTo>
                <a:cubicBezTo>
                  <a:pt x="115072" y="222972"/>
                  <a:pt x="116947" y="223762"/>
                  <a:pt x="118905" y="223763"/>
                </a:cubicBezTo>
                <a:cubicBezTo>
                  <a:pt x="124059" y="223833"/>
                  <a:pt x="128296" y="219711"/>
                  <a:pt x="128366" y="214554"/>
                </a:cubicBezTo>
                <a:cubicBezTo>
                  <a:pt x="128367" y="214449"/>
                  <a:pt x="128366" y="214344"/>
                  <a:pt x="128365" y="214239"/>
                </a:cubicBezTo>
                <a:lnTo>
                  <a:pt x="128365" y="117239"/>
                </a:lnTo>
                <a:cubicBezTo>
                  <a:pt x="128328" y="112870"/>
                  <a:pt x="131768" y="109262"/>
                  <a:pt x="136133" y="109093"/>
                </a:cubicBezTo>
                <a:lnTo>
                  <a:pt x="137135" y="109093"/>
                </a:lnTo>
                <a:cubicBezTo>
                  <a:pt x="141564" y="109127"/>
                  <a:pt x="145127" y="112746"/>
                  <a:pt x="145092" y="117175"/>
                </a:cubicBezTo>
                <a:cubicBezTo>
                  <a:pt x="145092" y="117196"/>
                  <a:pt x="145092" y="117218"/>
                  <a:pt x="145091" y="117239"/>
                </a:cubicBezTo>
                <a:lnTo>
                  <a:pt x="145091" y="236734"/>
                </a:lnTo>
                <a:cubicBezTo>
                  <a:pt x="144798" y="240180"/>
                  <a:pt x="146601" y="243465"/>
                  <a:pt x="149665" y="245068"/>
                </a:cubicBezTo>
                <a:lnTo>
                  <a:pt x="149665" y="245632"/>
                </a:lnTo>
                <a:cubicBezTo>
                  <a:pt x="152132" y="246538"/>
                  <a:pt x="154841" y="246538"/>
                  <a:pt x="157308" y="245632"/>
                </a:cubicBezTo>
                <a:cubicBezTo>
                  <a:pt x="160258" y="244650"/>
                  <a:pt x="162694" y="242529"/>
                  <a:pt x="164074" y="239742"/>
                </a:cubicBezTo>
                <a:lnTo>
                  <a:pt x="178796" y="215366"/>
                </a:lnTo>
                <a:cubicBezTo>
                  <a:pt x="180340" y="213482"/>
                  <a:pt x="182626" y="212362"/>
                  <a:pt x="185061" y="212296"/>
                </a:cubicBezTo>
                <a:cubicBezTo>
                  <a:pt x="186940" y="212291"/>
                  <a:pt x="188768" y="212908"/>
                  <a:pt x="190260" y="214051"/>
                </a:cubicBezTo>
                <a:lnTo>
                  <a:pt x="192641" y="215868"/>
                </a:lnTo>
                <a:cubicBezTo>
                  <a:pt x="196466" y="218941"/>
                  <a:pt x="197134" y="224509"/>
                  <a:pt x="194144" y="228400"/>
                </a:cubicBezTo>
                <a:cubicBezTo>
                  <a:pt x="186439" y="239679"/>
                  <a:pt x="177981" y="252650"/>
                  <a:pt x="169085" y="265997"/>
                </a:cubicBezTo>
                <a:lnTo>
                  <a:pt x="165389" y="271636"/>
                </a:lnTo>
                <a:cubicBezTo>
                  <a:pt x="161300" y="278182"/>
                  <a:pt x="157557" y="284938"/>
                  <a:pt x="154175" y="291876"/>
                </a:cubicBezTo>
                <a:lnTo>
                  <a:pt x="153486" y="293254"/>
                </a:lnTo>
                <a:cubicBezTo>
                  <a:pt x="146783" y="306162"/>
                  <a:pt x="140456" y="318319"/>
                  <a:pt x="129242" y="325713"/>
                </a:cubicBezTo>
                <a:cubicBezTo>
                  <a:pt x="118306" y="333201"/>
                  <a:pt x="105406" y="337298"/>
                  <a:pt x="92154" y="337493"/>
                </a:cubicBezTo>
                <a:lnTo>
                  <a:pt x="84010" y="337493"/>
                </a:lnTo>
                <a:cubicBezTo>
                  <a:pt x="66014" y="337347"/>
                  <a:pt x="49010" y="329222"/>
                  <a:pt x="37588" y="315311"/>
                </a:cubicBezTo>
                <a:cubicBezTo>
                  <a:pt x="25623" y="300460"/>
                  <a:pt x="25623" y="280973"/>
                  <a:pt x="25623" y="262049"/>
                </a:cubicBezTo>
                <a:lnTo>
                  <a:pt x="25623" y="249517"/>
                </a:ln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7D7D7D"/>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g2b429d96f97_0_1037"/>
          <p:cNvPicPr preferRelativeResize="0"/>
          <p:nvPr/>
        </p:nvPicPr>
        <p:blipFill rotWithShape="1">
          <a:blip r:embed="rId3">
            <a:alphaModFix/>
          </a:blip>
          <a:srcRect l="954" t="1837" r="688" b="22220"/>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
        <p:nvSpPr>
          <p:cNvPr id="459" name="Google Shape;459;g2b429d96f97_0_103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sng" strike="noStrike" cap="none">
                <a:solidFill>
                  <a:schemeClr val="hlink"/>
                </a:solidFill>
                <a:latin typeface="Arial"/>
                <a:ea typeface="Arial"/>
                <a:cs typeface="Arial"/>
                <a:sym typeface="Arial"/>
                <a:hlinkClick r:id="rId4"/>
              </a:rPr>
              <a:t>OSLO </a:t>
            </a:r>
            <a:r>
              <a:rPr lang="en-GB" sz="3200" b="1" u="sng">
                <a:solidFill>
                  <a:schemeClr val="hlink"/>
                </a:solidFill>
                <a:hlinkClick r:id="rId4"/>
              </a:rPr>
              <a:t>Organisatie</a:t>
            </a:r>
            <a:endParaRPr sz="3200" b="1" i="0" u="none" strike="noStrike" cap="none">
              <a:solidFill>
                <a:srgbClr val="000000"/>
              </a:solidFill>
              <a:latin typeface="Arial"/>
              <a:ea typeface="Arial"/>
              <a:cs typeface="Arial"/>
              <a:sym typeface="Arial"/>
            </a:endParaRPr>
          </a:p>
        </p:txBody>
      </p:sp>
      <p:pic>
        <p:nvPicPr>
          <p:cNvPr id="460" name="Google Shape;460;g2b429d96f97_0_1037"/>
          <p:cNvPicPr preferRelativeResize="0"/>
          <p:nvPr/>
        </p:nvPicPr>
        <p:blipFill>
          <a:blip r:embed="rId5">
            <a:alphaModFix/>
          </a:blip>
          <a:stretch>
            <a:fillRect/>
          </a:stretch>
        </p:blipFill>
        <p:spPr>
          <a:xfrm>
            <a:off x="1405701" y="971862"/>
            <a:ext cx="6141749" cy="4000876"/>
          </a:xfrm>
          <a:prstGeom prst="rect">
            <a:avLst/>
          </a:prstGeom>
          <a:noFill/>
          <a:ln w="9525" cap="flat" cmpd="sng">
            <a:solidFill>
              <a:srgbClr val="000000"/>
            </a:solidFill>
            <a:prstDash val="solid"/>
            <a:round/>
            <a:headEnd type="none" w="sm" len="sm"/>
            <a:tailEnd type="none" w="sm" len="sm"/>
          </a:ln>
        </p:spPr>
      </p:pic>
      <p:sp>
        <p:nvSpPr>
          <p:cNvPr id="461" name="Google Shape;461;g2b429d96f97_0_1037"/>
          <p:cNvSpPr/>
          <p:nvPr/>
        </p:nvSpPr>
        <p:spPr>
          <a:xfrm>
            <a:off x="3659100" y="2204425"/>
            <a:ext cx="3355500" cy="1056600"/>
          </a:xfrm>
          <a:prstGeom prst="rect">
            <a:avLst/>
          </a:prstGeom>
          <a:solidFill>
            <a:srgbClr val="00B050">
              <a:alpha val="3920"/>
            </a:srgbClr>
          </a:solidFill>
          <a:ln w="19050" cap="flat" cmpd="sng">
            <a:solidFill>
              <a:srgbClr val="459C5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000">
                <a:highlight>
                  <a:srgbClr val="459C5B"/>
                </a:highlight>
                <a:latin typeface="Proxima Nova"/>
                <a:ea typeface="Proxima Nova"/>
                <a:cs typeface="Proxima Nova"/>
                <a:sym typeface="Proxima Nova"/>
              </a:rPr>
              <a:t>Voorziening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g2b429d96f97_0_1027"/>
          <p:cNvPicPr preferRelativeResize="0"/>
          <p:nvPr/>
        </p:nvPicPr>
        <p:blipFill rotWithShape="1">
          <a:blip r:embed="rId3">
            <a:alphaModFix/>
          </a:blip>
          <a:srcRect l="954" t="1837" r="688" b="22220"/>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
        <p:nvSpPr>
          <p:cNvPr id="467" name="Google Shape;467;g2b429d96f97_0_102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sng" strike="noStrike" cap="none">
                <a:solidFill>
                  <a:schemeClr val="hlink"/>
                </a:solidFill>
                <a:latin typeface="Arial"/>
                <a:ea typeface="Arial"/>
                <a:cs typeface="Arial"/>
                <a:sym typeface="Arial"/>
                <a:hlinkClick r:id="rId4"/>
              </a:rPr>
              <a:t>OSLO </a:t>
            </a:r>
            <a:r>
              <a:rPr lang="en-GB" sz="3200" b="1" u="sng">
                <a:solidFill>
                  <a:schemeClr val="hlink"/>
                </a:solidFill>
                <a:hlinkClick r:id="rId4"/>
              </a:rPr>
              <a:t>Dienst</a:t>
            </a:r>
            <a:endParaRPr sz="3200" b="1" i="0" u="none" strike="noStrike" cap="none">
              <a:solidFill>
                <a:srgbClr val="000000"/>
              </a:solidFill>
              <a:latin typeface="Arial"/>
              <a:ea typeface="Arial"/>
              <a:cs typeface="Arial"/>
              <a:sym typeface="Arial"/>
            </a:endParaRPr>
          </a:p>
        </p:txBody>
      </p:sp>
      <p:pic>
        <p:nvPicPr>
          <p:cNvPr id="468" name="Google Shape;468;g2b429d96f97_0_1027"/>
          <p:cNvPicPr preferRelativeResize="0"/>
          <p:nvPr/>
        </p:nvPicPr>
        <p:blipFill>
          <a:blip r:embed="rId5">
            <a:alphaModFix/>
          </a:blip>
          <a:stretch>
            <a:fillRect/>
          </a:stretch>
        </p:blipFill>
        <p:spPr>
          <a:xfrm>
            <a:off x="1497325" y="830225"/>
            <a:ext cx="6144124" cy="4117351"/>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g2b429d96f97_0_1042"/>
          <p:cNvPicPr preferRelativeResize="0"/>
          <p:nvPr/>
        </p:nvPicPr>
        <p:blipFill rotWithShape="1">
          <a:blip r:embed="rId3">
            <a:alphaModFix/>
          </a:blip>
          <a:srcRect l="954" t="1837" r="688" b="22220"/>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
        <p:nvSpPr>
          <p:cNvPr id="474" name="Google Shape;474;g2b429d96f97_0_1042"/>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sng" strike="noStrike" cap="none">
                <a:solidFill>
                  <a:schemeClr val="hlink"/>
                </a:solidFill>
                <a:latin typeface="Arial"/>
                <a:ea typeface="Arial"/>
                <a:cs typeface="Arial"/>
                <a:sym typeface="Arial"/>
                <a:hlinkClick r:id="rId4"/>
              </a:rPr>
              <a:t>OSLO </a:t>
            </a:r>
            <a:r>
              <a:rPr lang="en-GB" sz="3200" b="1" u="sng">
                <a:solidFill>
                  <a:schemeClr val="hlink"/>
                </a:solidFill>
                <a:hlinkClick r:id="rId4"/>
              </a:rPr>
              <a:t>Dossier</a:t>
            </a:r>
            <a:endParaRPr sz="3200" b="1" i="0" u="none" strike="noStrike" cap="none">
              <a:solidFill>
                <a:srgbClr val="000000"/>
              </a:solidFill>
              <a:latin typeface="Arial"/>
              <a:ea typeface="Arial"/>
              <a:cs typeface="Arial"/>
              <a:sym typeface="Arial"/>
            </a:endParaRPr>
          </a:p>
        </p:txBody>
      </p:sp>
      <p:pic>
        <p:nvPicPr>
          <p:cNvPr id="475" name="Google Shape;475;g2b429d96f97_0_1042"/>
          <p:cNvPicPr preferRelativeResize="0"/>
          <p:nvPr/>
        </p:nvPicPr>
        <p:blipFill>
          <a:blip r:embed="rId5">
            <a:alphaModFix/>
          </a:blip>
          <a:stretch>
            <a:fillRect/>
          </a:stretch>
        </p:blipFill>
        <p:spPr>
          <a:xfrm>
            <a:off x="1033600" y="853212"/>
            <a:ext cx="7076799" cy="423817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BB32-C3F2-FDE2-5BC9-F5E0655BB601}"/>
              </a:ext>
            </a:extLst>
          </p:cNvPr>
          <p:cNvSpPr>
            <a:spLocks noGrp="1"/>
          </p:cNvSpPr>
          <p:nvPr>
            <p:ph type="title"/>
          </p:nvPr>
        </p:nvSpPr>
        <p:spPr/>
        <p:txBody>
          <a:bodyPr/>
          <a:lstStyle/>
          <a:p>
            <a:r>
              <a:rPr lang="en-US">
                <a:hlinkClick r:id="rId2"/>
              </a:rPr>
              <a:t>OSLO Financiële data</a:t>
            </a:r>
            <a:endParaRPr lang="en-US"/>
          </a:p>
        </p:txBody>
      </p:sp>
      <p:sp>
        <p:nvSpPr>
          <p:cNvPr id="3" name="Text Placeholder 2">
            <a:extLst>
              <a:ext uri="{FF2B5EF4-FFF2-40B4-BE49-F238E27FC236}">
                <a16:creationId xmlns:a16="http://schemas.microsoft.com/office/drawing/2014/main" id="{EEBC95F9-CEBD-4EB0-BB86-B39C714F3300}"/>
              </a:ext>
            </a:extLst>
          </p:cNvPr>
          <p:cNvSpPr>
            <a:spLocks noGrp="1"/>
          </p:cNvSpPr>
          <p:nvPr>
            <p:ph type="body" idx="1"/>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2B8517B4-552A-666D-B1F8-E6C9534B986A}"/>
              </a:ext>
            </a:extLst>
          </p:cNvPr>
          <p:cNvPicPr>
            <a:picLocks noChangeAspect="1"/>
          </p:cNvPicPr>
          <p:nvPr/>
        </p:nvPicPr>
        <p:blipFill>
          <a:blip r:embed="rId3"/>
          <a:stretch>
            <a:fillRect/>
          </a:stretch>
        </p:blipFill>
        <p:spPr>
          <a:xfrm>
            <a:off x="418382" y="1103859"/>
            <a:ext cx="14033017" cy="5793281"/>
          </a:xfrm>
          <a:prstGeom prst="rect">
            <a:avLst/>
          </a:prstGeom>
        </p:spPr>
      </p:pic>
    </p:spTree>
    <p:extLst>
      <p:ext uri="{BB962C8B-B14F-4D97-AF65-F5344CB8AC3E}">
        <p14:creationId xmlns:p14="http://schemas.microsoft.com/office/powerpoint/2010/main" val="1352396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BB32-C3F2-FDE2-5BC9-F5E0655BB601}"/>
              </a:ext>
            </a:extLst>
          </p:cNvPr>
          <p:cNvSpPr>
            <a:spLocks noGrp="1"/>
          </p:cNvSpPr>
          <p:nvPr>
            <p:ph type="title"/>
          </p:nvPr>
        </p:nvSpPr>
        <p:spPr/>
        <p:txBody>
          <a:bodyPr/>
          <a:lstStyle/>
          <a:p>
            <a:r>
              <a:rPr lang="en-US" err="1"/>
              <a:t>Debiteur</a:t>
            </a:r>
          </a:p>
        </p:txBody>
      </p:sp>
      <p:sp>
        <p:nvSpPr>
          <p:cNvPr id="3" name="Text Placeholder 2">
            <a:extLst>
              <a:ext uri="{FF2B5EF4-FFF2-40B4-BE49-F238E27FC236}">
                <a16:creationId xmlns:a16="http://schemas.microsoft.com/office/drawing/2014/main" id="{EEBC95F9-CEBD-4EB0-BB86-B39C714F3300}"/>
              </a:ext>
            </a:extLst>
          </p:cNvPr>
          <p:cNvSpPr>
            <a:spLocks noGrp="1"/>
          </p:cNvSpPr>
          <p:nvPr>
            <p:ph type="body" idx="1"/>
          </p:nvPr>
        </p:nvSpPr>
        <p:spPr>
          <a:xfrm>
            <a:off x="540000" y="1436400"/>
            <a:ext cx="4438547" cy="2754000"/>
          </a:xfrm>
        </p:spPr>
        <p:txBody>
          <a:bodyPr/>
          <a:lstStyle/>
          <a:p>
            <a:r>
              <a:rPr lang="en-US" b="1"/>
              <a:t>Debtor</a:t>
            </a:r>
          </a:p>
          <a:p>
            <a:pPr lvl="1">
              <a:buSzPts val="1980"/>
              <a:buFont typeface="Courier New"/>
              <a:buChar char="o"/>
            </a:pPr>
            <a:r>
              <a:rPr lang="en-US">
                <a:solidFill>
                  <a:schemeClr val="dk1"/>
                </a:solidFill>
              </a:rPr>
              <a:t>= a party that owes a debt or other obligation to another party</a:t>
            </a:r>
          </a:p>
          <a:p>
            <a:pPr lvl="1">
              <a:buFont typeface="Courier New"/>
              <a:buChar char="o"/>
            </a:pPr>
            <a:endParaRPr lang="en-US">
              <a:solidFill>
                <a:schemeClr val="dk1"/>
              </a:solidFill>
            </a:endParaRPr>
          </a:p>
          <a:p>
            <a:r>
              <a:rPr lang="en-US">
                <a:hlinkClick r:id="rId2"/>
              </a:rPr>
              <a:t>Link</a:t>
            </a:r>
            <a:endParaRPr lang="en-US"/>
          </a:p>
        </p:txBody>
      </p:sp>
      <p:pic>
        <p:nvPicPr>
          <p:cNvPr id="4" name="Picture 3" descr="ontology logo">
            <a:extLst>
              <a:ext uri="{FF2B5EF4-FFF2-40B4-BE49-F238E27FC236}">
                <a16:creationId xmlns:a16="http://schemas.microsoft.com/office/drawing/2014/main" id="{AD6BFC6A-B9D8-E5FC-CABA-A806EF0D50B3}"/>
              </a:ext>
            </a:extLst>
          </p:cNvPr>
          <p:cNvPicPr>
            <a:picLocks noChangeAspect="1"/>
          </p:cNvPicPr>
          <p:nvPr/>
        </p:nvPicPr>
        <p:blipFill>
          <a:blip r:embed="rId3"/>
          <a:stretch>
            <a:fillRect/>
          </a:stretch>
        </p:blipFill>
        <p:spPr>
          <a:xfrm>
            <a:off x="6200776" y="4245042"/>
            <a:ext cx="2743197" cy="778932"/>
          </a:xfrm>
          <a:prstGeom prst="rect">
            <a:avLst/>
          </a:prstGeom>
        </p:spPr>
      </p:pic>
      <p:pic>
        <p:nvPicPr>
          <p:cNvPr id="5" name="Picture 4">
            <a:extLst>
              <a:ext uri="{FF2B5EF4-FFF2-40B4-BE49-F238E27FC236}">
                <a16:creationId xmlns:a16="http://schemas.microsoft.com/office/drawing/2014/main" id="{DBBEB82A-401F-C6D4-0E87-85BB297995E1}"/>
              </a:ext>
            </a:extLst>
          </p:cNvPr>
          <p:cNvPicPr>
            <a:picLocks noChangeAspect="1"/>
          </p:cNvPicPr>
          <p:nvPr/>
        </p:nvPicPr>
        <p:blipFill>
          <a:blip r:embed="rId4"/>
          <a:stretch>
            <a:fillRect/>
          </a:stretch>
        </p:blipFill>
        <p:spPr>
          <a:xfrm>
            <a:off x="5082579" y="1786"/>
            <a:ext cx="4059835" cy="4104085"/>
          </a:xfrm>
          <a:prstGeom prst="rect">
            <a:avLst/>
          </a:prstGeom>
        </p:spPr>
      </p:pic>
    </p:spTree>
    <p:extLst>
      <p:ext uri="{BB962C8B-B14F-4D97-AF65-F5344CB8AC3E}">
        <p14:creationId xmlns:p14="http://schemas.microsoft.com/office/powerpoint/2010/main" val="1429055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BB32-C3F2-FDE2-5BC9-F5E0655BB601}"/>
              </a:ext>
            </a:extLst>
          </p:cNvPr>
          <p:cNvSpPr>
            <a:spLocks noGrp="1"/>
          </p:cNvSpPr>
          <p:nvPr>
            <p:ph type="title"/>
          </p:nvPr>
        </p:nvSpPr>
        <p:spPr/>
        <p:txBody>
          <a:bodyPr/>
          <a:lstStyle/>
          <a:p>
            <a:r>
              <a:rPr lang="en-US"/>
              <a:t>Schuld</a:t>
            </a:r>
          </a:p>
        </p:txBody>
      </p:sp>
      <p:sp>
        <p:nvSpPr>
          <p:cNvPr id="3" name="Text Placeholder 2">
            <a:extLst>
              <a:ext uri="{FF2B5EF4-FFF2-40B4-BE49-F238E27FC236}">
                <a16:creationId xmlns:a16="http://schemas.microsoft.com/office/drawing/2014/main" id="{EEBC95F9-CEBD-4EB0-BB86-B39C714F3300}"/>
              </a:ext>
            </a:extLst>
          </p:cNvPr>
          <p:cNvSpPr>
            <a:spLocks noGrp="1"/>
          </p:cNvSpPr>
          <p:nvPr>
            <p:ph type="body" idx="1"/>
          </p:nvPr>
        </p:nvSpPr>
        <p:spPr>
          <a:xfrm>
            <a:off x="540000" y="1436400"/>
            <a:ext cx="4438547" cy="2754000"/>
          </a:xfrm>
        </p:spPr>
        <p:txBody>
          <a:bodyPr/>
          <a:lstStyle/>
          <a:p>
            <a:r>
              <a:rPr lang="en-US" b="1"/>
              <a:t>Debt</a:t>
            </a:r>
          </a:p>
          <a:p>
            <a:pPr lvl="1">
              <a:buSzPts val="1980"/>
              <a:buFont typeface="Courier New"/>
              <a:buChar char="o"/>
            </a:pPr>
            <a:r>
              <a:rPr lang="en-US">
                <a:solidFill>
                  <a:srgbClr val="373636"/>
                </a:solidFill>
              </a:rPr>
              <a:t>= an obligation to pay something, such as an amount of money, good, service, or instrument</a:t>
            </a:r>
          </a:p>
          <a:p>
            <a:pPr lvl="1">
              <a:buSzPts val="1980"/>
              <a:buFont typeface="Courier New"/>
              <a:buChar char="o"/>
            </a:pPr>
            <a:endParaRPr lang="en-US">
              <a:solidFill>
                <a:schemeClr val="dk1"/>
              </a:solidFill>
            </a:endParaRPr>
          </a:p>
          <a:p>
            <a:r>
              <a:rPr lang="en-US">
                <a:hlinkClick r:id="rId2"/>
              </a:rPr>
              <a:t>Link</a:t>
            </a:r>
            <a:endParaRPr lang="en-US"/>
          </a:p>
        </p:txBody>
      </p:sp>
      <p:pic>
        <p:nvPicPr>
          <p:cNvPr id="4" name="Picture 3" descr="ontology logo">
            <a:extLst>
              <a:ext uri="{FF2B5EF4-FFF2-40B4-BE49-F238E27FC236}">
                <a16:creationId xmlns:a16="http://schemas.microsoft.com/office/drawing/2014/main" id="{AD6BFC6A-B9D8-E5FC-CABA-A806EF0D50B3}"/>
              </a:ext>
            </a:extLst>
          </p:cNvPr>
          <p:cNvPicPr>
            <a:picLocks noChangeAspect="1"/>
          </p:cNvPicPr>
          <p:nvPr/>
        </p:nvPicPr>
        <p:blipFill>
          <a:blip r:embed="rId3"/>
          <a:stretch>
            <a:fillRect/>
          </a:stretch>
        </p:blipFill>
        <p:spPr>
          <a:xfrm>
            <a:off x="6200776" y="4245042"/>
            <a:ext cx="2743197" cy="778932"/>
          </a:xfrm>
          <a:prstGeom prst="rect">
            <a:avLst/>
          </a:prstGeom>
        </p:spPr>
      </p:pic>
      <p:pic>
        <p:nvPicPr>
          <p:cNvPr id="6" name="Picture 5" descr="A diagram of a creditor&#10;&#10;Description automatically generated">
            <a:extLst>
              <a:ext uri="{FF2B5EF4-FFF2-40B4-BE49-F238E27FC236}">
                <a16:creationId xmlns:a16="http://schemas.microsoft.com/office/drawing/2014/main" id="{D6240B21-F507-D23A-51E6-4B387A812791}"/>
              </a:ext>
            </a:extLst>
          </p:cNvPr>
          <p:cNvPicPr>
            <a:picLocks noChangeAspect="1"/>
          </p:cNvPicPr>
          <p:nvPr/>
        </p:nvPicPr>
        <p:blipFill>
          <a:blip r:embed="rId4"/>
          <a:stretch>
            <a:fillRect/>
          </a:stretch>
        </p:blipFill>
        <p:spPr>
          <a:xfrm>
            <a:off x="5145087" y="-51793"/>
            <a:ext cx="4131272" cy="4175521"/>
          </a:xfrm>
          <a:prstGeom prst="rect">
            <a:avLst/>
          </a:prstGeom>
        </p:spPr>
      </p:pic>
    </p:spTree>
    <p:extLst>
      <p:ext uri="{BB962C8B-B14F-4D97-AF65-F5344CB8AC3E}">
        <p14:creationId xmlns:p14="http://schemas.microsoft.com/office/powerpoint/2010/main" val="2725172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BB32-C3F2-FDE2-5BC9-F5E0655BB601}"/>
              </a:ext>
            </a:extLst>
          </p:cNvPr>
          <p:cNvSpPr>
            <a:spLocks noGrp="1"/>
          </p:cNvSpPr>
          <p:nvPr>
            <p:ph type="title"/>
          </p:nvPr>
        </p:nvSpPr>
        <p:spPr/>
        <p:txBody>
          <a:bodyPr/>
          <a:lstStyle/>
          <a:p>
            <a:r>
              <a:rPr lang="en-US" err="1"/>
              <a:t>Afbetalingsplan</a:t>
            </a:r>
          </a:p>
        </p:txBody>
      </p:sp>
      <p:sp>
        <p:nvSpPr>
          <p:cNvPr id="3" name="Text Placeholder 2">
            <a:extLst>
              <a:ext uri="{FF2B5EF4-FFF2-40B4-BE49-F238E27FC236}">
                <a16:creationId xmlns:a16="http://schemas.microsoft.com/office/drawing/2014/main" id="{EEBC95F9-CEBD-4EB0-BB86-B39C714F3300}"/>
              </a:ext>
            </a:extLst>
          </p:cNvPr>
          <p:cNvSpPr>
            <a:spLocks noGrp="1"/>
          </p:cNvSpPr>
          <p:nvPr>
            <p:ph type="body" idx="1"/>
          </p:nvPr>
        </p:nvSpPr>
        <p:spPr>
          <a:xfrm>
            <a:off x="540000" y="1436400"/>
            <a:ext cx="4438547" cy="2754000"/>
          </a:xfrm>
        </p:spPr>
        <p:txBody>
          <a:bodyPr/>
          <a:lstStyle/>
          <a:p>
            <a:r>
              <a:rPr lang="en-US" b="1"/>
              <a:t>Payment schedule</a:t>
            </a:r>
            <a:r>
              <a:rPr lang="en-US"/>
              <a:t> </a:t>
            </a:r>
          </a:p>
          <a:p>
            <a:pPr lvl="1">
              <a:buSzPts val="1980"/>
              <a:buFont typeface="Courier New"/>
              <a:buChar char="o"/>
            </a:pPr>
            <a:r>
              <a:rPr lang="en-US">
                <a:solidFill>
                  <a:srgbClr val="373636"/>
                </a:solidFill>
              </a:rPr>
              <a:t>= Schedule for delivery of money in fulfillment of an obligation</a:t>
            </a:r>
          </a:p>
          <a:p>
            <a:r>
              <a:rPr lang="en-US">
                <a:hlinkClick r:id="rId2"/>
              </a:rPr>
              <a:t>Link</a:t>
            </a:r>
            <a:endParaRPr lang="en-US"/>
          </a:p>
          <a:p>
            <a:endParaRPr lang="en-US"/>
          </a:p>
          <a:p>
            <a:endParaRPr lang="en-US"/>
          </a:p>
        </p:txBody>
      </p:sp>
      <p:pic>
        <p:nvPicPr>
          <p:cNvPr id="4" name="Picture 3" descr="ontology logo">
            <a:extLst>
              <a:ext uri="{FF2B5EF4-FFF2-40B4-BE49-F238E27FC236}">
                <a16:creationId xmlns:a16="http://schemas.microsoft.com/office/drawing/2014/main" id="{AD6BFC6A-B9D8-E5FC-CABA-A806EF0D50B3}"/>
              </a:ext>
            </a:extLst>
          </p:cNvPr>
          <p:cNvPicPr>
            <a:picLocks noChangeAspect="1"/>
          </p:cNvPicPr>
          <p:nvPr/>
        </p:nvPicPr>
        <p:blipFill>
          <a:blip r:embed="rId3"/>
          <a:stretch>
            <a:fillRect/>
          </a:stretch>
        </p:blipFill>
        <p:spPr>
          <a:xfrm>
            <a:off x="6200776" y="4245042"/>
            <a:ext cx="2743197" cy="778932"/>
          </a:xfrm>
          <a:prstGeom prst="rect">
            <a:avLst/>
          </a:prstGeom>
        </p:spPr>
      </p:pic>
      <p:pic>
        <p:nvPicPr>
          <p:cNvPr id="5" name="Picture 4">
            <a:extLst>
              <a:ext uri="{FF2B5EF4-FFF2-40B4-BE49-F238E27FC236}">
                <a16:creationId xmlns:a16="http://schemas.microsoft.com/office/drawing/2014/main" id="{CA3F7354-A576-4D70-D4B0-0F1CCB8F8246}"/>
              </a:ext>
            </a:extLst>
          </p:cNvPr>
          <p:cNvPicPr>
            <a:picLocks noChangeAspect="1"/>
          </p:cNvPicPr>
          <p:nvPr/>
        </p:nvPicPr>
        <p:blipFill>
          <a:blip r:embed="rId4"/>
          <a:stretch>
            <a:fillRect/>
          </a:stretch>
        </p:blipFill>
        <p:spPr>
          <a:xfrm>
            <a:off x="5011141" y="-257174"/>
            <a:ext cx="4399162" cy="4443412"/>
          </a:xfrm>
          <a:prstGeom prst="rect">
            <a:avLst/>
          </a:prstGeom>
        </p:spPr>
      </p:pic>
    </p:spTree>
    <p:extLst>
      <p:ext uri="{BB962C8B-B14F-4D97-AF65-F5344CB8AC3E}">
        <p14:creationId xmlns:p14="http://schemas.microsoft.com/office/powerpoint/2010/main" val="4155071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g18133bc4f31_0_17"/>
          <p:cNvPicPr preferRelativeResize="0"/>
          <p:nvPr/>
        </p:nvPicPr>
        <p:blipFill rotWithShape="1">
          <a:blip r:embed="rId3">
            <a:alphaModFix/>
          </a:blip>
          <a:srcRect l="43861" r="13722" b="12548"/>
          <a:stretch/>
        </p:blipFill>
        <p:spPr>
          <a:xfrm>
            <a:off x="7260150" y="-134450"/>
            <a:ext cx="2416525" cy="3323374"/>
          </a:xfrm>
          <a:prstGeom prst="rect">
            <a:avLst/>
          </a:prstGeom>
          <a:noFill/>
          <a:ln>
            <a:noFill/>
          </a:ln>
        </p:spPr>
      </p:pic>
      <p:sp>
        <p:nvSpPr>
          <p:cNvPr id="559" name="Google Shape;559;g18133bc4f31_0_17"/>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g18133bc4f31_0_17"/>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g18133bc4f31_0_17"/>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Brainstorm</a:t>
            </a:r>
            <a:endParaRPr sz="3700" b="1" i="0" u="none" strike="noStrike" cap="none">
              <a:solidFill>
                <a:srgbClr val="000000"/>
              </a:solidFill>
              <a:latin typeface="Arial"/>
              <a:ea typeface="Arial"/>
              <a:cs typeface="Arial"/>
              <a:sym typeface="Arial"/>
            </a:endParaRPr>
          </a:p>
        </p:txBody>
      </p:sp>
      <p:pic>
        <p:nvPicPr>
          <p:cNvPr id="562" name="Google Shape;562;g18133bc4f31_0_17"/>
          <p:cNvPicPr preferRelativeResize="0"/>
          <p:nvPr/>
        </p:nvPicPr>
        <p:blipFill rotWithShape="1">
          <a:blip r:embed="rId4">
            <a:alphaModFix/>
          </a:blip>
          <a:srcRect/>
          <a:stretch/>
        </p:blipFill>
        <p:spPr>
          <a:xfrm>
            <a:off x="458850" y="4331226"/>
            <a:ext cx="1782099" cy="671725"/>
          </a:xfrm>
          <a:prstGeom prst="rect">
            <a:avLst/>
          </a:prstGeom>
          <a:noFill/>
          <a:ln>
            <a:noFill/>
          </a:ln>
        </p:spPr>
      </p:pic>
      <p:cxnSp>
        <p:nvCxnSpPr>
          <p:cNvPr id="563" name="Google Shape;563;g18133bc4f31_0_17"/>
          <p:cNvCxnSpPr/>
          <p:nvPr/>
        </p:nvCxnSpPr>
        <p:spPr>
          <a:xfrm flipH="1">
            <a:off x="7564125" y="1383450"/>
            <a:ext cx="126000" cy="33600"/>
          </a:xfrm>
          <a:prstGeom prst="straightConnector1">
            <a:avLst/>
          </a:prstGeom>
          <a:noFill/>
          <a:ln w="28575" cap="flat" cmpd="sng">
            <a:solidFill>
              <a:schemeClr val="dk1"/>
            </a:solidFill>
            <a:prstDash val="solid"/>
            <a:round/>
            <a:headEnd type="none" w="sm" len="sm"/>
            <a:tailEnd type="none" w="sm" len="sm"/>
          </a:ln>
        </p:spPr>
      </p:cxnSp>
      <p:cxnSp>
        <p:nvCxnSpPr>
          <p:cNvPr id="564" name="Google Shape;564;g18133bc4f31_0_17"/>
          <p:cNvCxnSpPr/>
          <p:nvPr/>
        </p:nvCxnSpPr>
        <p:spPr>
          <a:xfrm flipH="1">
            <a:off x="7740525" y="1787975"/>
            <a:ext cx="75600" cy="40800"/>
          </a:xfrm>
          <a:prstGeom prst="straightConnector1">
            <a:avLst/>
          </a:prstGeom>
          <a:noFill/>
          <a:ln w="28575" cap="flat" cmpd="sng">
            <a:solidFill>
              <a:schemeClr val="dk1"/>
            </a:solidFill>
            <a:prstDash val="solid"/>
            <a:round/>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b294172b68_0_44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Wat wordt er verwacht?</a:t>
            </a:r>
            <a:endParaRPr sz="3200" b="1" i="0" u="none" strike="noStrike" cap="none">
              <a:solidFill>
                <a:srgbClr val="000000"/>
              </a:solidFill>
              <a:latin typeface="Arial"/>
              <a:ea typeface="Arial"/>
              <a:cs typeface="Arial"/>
              <a:sym typeface="Arial"/>
            </a:endParaRPr>
          </a:p>
        </p:txBody>
      </p:sp>
      <p:grpSp>
        <p:nvGrpSpPr>
          <p:cNvPr id="570" name="Google Shape;570;g1b294172b68_0_445"/>
          <p:cNvGrpSpPr/>
          <p:nvPr/>
        </p:nvGrpSpPr>
        <p:grpSpPr>
          <a:xfrm>
            <a:off x="2215883" y="1383136"/>
            <a:ext cx="4496956" cy="699830"/>
            <a:chOff x="2186575" y="943521"/>
            <a:chExt cx="4496956" cy="699830"/>
          </a:xfrm>
        </p:grpSpPr>
        <p:pic>
          <p:nvPicPr>
            <p:cNvPr id="571" name="Google Shape;571;g1b294172b68_0_445"/>
            <p:cNvPicPr preferRelativeResize="0"/>
            <p:nvPr/>
          </p:nvPicPr>
          <p:blipFill rotWithShape="1">
            <a:blip r:embed="rId3">
              <a:alphaModFix/>
            </a:blip>
            <a:srcRect/>
            <a:stretch/>
          </p:blipFill>
          <p:spPr>
            <a:xfrm>
              <a:off x="2186575" y="982591"/>
              <a:ext cx="724916" cy="660760"/>
            </a:xfrm>
            <a:prstGeom prst="rect">
              <a:avLst/>
            </a:prstGeom>
            <a:noFill/>
            <a:ln>
              <a:noFill/>
            </a:ln>
          </p:spPr>
        </p:pic>
        <p:sp>
          <p:nvSpPr>
            <p:cNvPr id="572" name="Google Shape;572;g1b294172b68_0_445"/>
            <p:cNvSpPr txBox="1"/>
            <p:nvPr/>
          </p:nvSpPr>
          <p:spPr>
            <a:xfrm>
              <a:off x="3319631" y="943521"/>
              <a:ext cx="3363900" cy="461635"/>
            </a:xfrm>
            <a:prstGeom prst="rect">
              <a:avLst/>
            </a:prstGeom>
            <a:noFill/>
            <a:ln>
              <a:noFill/>
            </a:ln>
          </p:spPr>
          <p:txBody>
            <a:bodyPr spcFirstLastPara="1" wrap="square" lIns="91425" tIns="91425" rIns="91425" bIns="91425" anchor="t" anchorCtr="0">
              <a:spAutoFit/>
            </a:bodyPr>
            <a:lstStyle/>
            <a:p>
              <a:pPr>
                <a:buSzPts val="1800"/>
              </a:pPr>
              <a:r>
                <a:rPr lang="en-GB" sz="1800" err="1"/>
                <a:t>Verzamelen</a:t>
              </a:r>
              <a:r>
                <a:rPr lang="en-GB" sz="1800"/>
                <a:t> van use cases </a:t>
              </a:r>
              <a:endParaRPr sz="1800" b="0" i="0" u="none" strike="noStrike" cap="none">
                <a:solidFill>
                  <a:srgbClr val="000000"/>
                </a:solidFill>
                <a:latin typeface="Arial"/>
                <a:ea typeface="Arial"/>
                <a:cs typeface="Arial"/>
                <a:sym typeface="Arial"/>
              </a:endParaRPr>
            </a:p>
          </p:txBody>
        </p:sp>
      </p:grpSp>
      <p:grpSp>
        <p:nvGrpSpPr>
          <p:cNvPr id="573" name="Google Shape;573;g1b294172b68_0_445"/>
          <p:cNvGrpSpPr/>
          <p:nvPr/>
        </p:nvGrpSpPr>
        <p:grpSpPr>
          <a:xfrm>
            <a:off x="2215883" y="2470275"/>
            <a:ext cx="5206190" cy="699830"/>
            <a:chOff x="2186575" y="1969797"/>
            <a:chExt cx="5206190" cy="699830"/>
          </a:xfrm>
        </p:grpSpPr>
        <p:pic>
          <p:nvPicPr>
            <p:cNvPr id="574" name="Google Shape;574;g1b294172b68_0_445"/>
            <p:cNvPicPr preferRelativeResize="0"/>
            <p:nvPr/>
          </p:nvPicPr>
          <p:blipFill rotWithShape="1">
            <a:blip r:embed="rId4">
              <a:alphaModFix/>
            </a:blip>
            <a:srcRect/>
            <a:stretch/>
          </p:blipFill>
          <p:spPr>
            <a:xfrm>
              <a:off x="2186575" y="2008867"/>
              <a:ext cx="724916" cy="660760"/>
            </a:xfrm>
            <a:prstGeom prst="rect">
              <a:avLst/>
            </a:prstGeom>
            <a:noFill/>
            <a:ln>
              <a:noFill/>
            </a:ln>
          </p:spPr>
        </p:pic>
        <p:sp>
          <p:nvSpPr>
            <p:cNvPr id="575" name="Google Shape;575;g1b294172b68_0_445"/>
            <p:cNvSpPr txBox="1"/>
            <p:nvPr/>
          </p:nvSpPr>
          <p:spPr>
            <a:xfrm>
              <a:off x="3319631" y="1969797"/>
              <a:ext cx="4073134" cy="5898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High-</a:t>
              </a:r>
              <a:r>
                <a:rPr lang="en-GB" sz="1800"/>
                <a:t>l</a:t>
              </a:r>
              <a:r>
                <a:rPr lang="en-GB" sz="1800" b="0" i="0" u="none" strike="noStrike" cap="none">
                  <a:solidFill>
                    <a:srgbClr val="000000"/>
                  </a:solidFill>
                  <a:latin typeface="Arial"/>
                  <a:ea typeface="Arial"/>
                  <a:cs typeface="Arial"/>
                  <a:sym typeface="Arial"/>
                </a:rPr>
                <a:t>evel concepten identificeren</a:t>
              </a:r>
              <a:endParaRPr sz="1800" b="0" i="0" u="none" strike="noStrike" cap="none">
                <a:solidFill>
                  <a:srgbClr val="000000"/>
                </a:solidFill>
                <a:latin typeface="Arial"/>
                <a:ea typeface="Arial"/>
                <a:cs typeface="Arial"/>
                <a:sym typeface="Arial"/>
              </a:endParaRPr>
            </a:p>
          </p:txBody>
        </p:sp>
      </p:grpSp>
      <p:grpSp>
        <p:nvGrpSpPr>
          <p:cNvPr id="576" name="Google Shape;576;g1b294172b68_0_445"/>
          <p:cNvGrpSpPr/>
          <p:nvPr/>
        </p:nvGrpSpPr>
        <p:grpSpPr>
          <a:xfrm>
            <a:off x="2215884" y="3557414"/>
            <a:ext cx="6492252" cy="995114"/>
            <a:chOff x="2186575" y="2914604"/>
            <a:chExt cx="6156074" cy="995114"/>
          </a:xfrm>
        </p:grpSpPr>
        <p:pic>
          <p:nvPicPr>
            <p:cNvPr id="577" name="Google Shape;577;g1b294172b68_0_445"/>
            <p:cNvPicPr preferRelativeResize="0"/>
            <p:nvPr/>
          </p:nvPicPr>
          <p:blipFill rotWithShape="1">
            <a:blip r:embed="rId5">
              <a:alphaModFix/>
            </a:blip>
            <a:srcRect/>
            <a:stretch/>
          </p:blipFill>
          <p:spPr>
            <a:xfrm>
              <a:off x="2186575" y="2953674"/>
              <a:ext cx="724916" cy="660760"/>
            </a:xfrm>
            <a:prstGeom prst="rect">
              <a:avLst/>
            </a:prstGeom>
            <a:noFill/>
            <a:ln>
              <a:noFill/>
            </a:ln>
          </p:spPr>
        </p:pic>
        <p:sp>
          <p:nvSpPr>
            <p:cNvPr id="578" name="Google Shape;578;g1b294172b68_0_445"/>
            <p:cNvSpPr txBox="1"/>
            <p:nvPr/>
          </p:nvSpPr>
          <p:spPr>
            <a:xfrm>
              <a:off x="3319631" y="2914604"/>
              <a:ext cx="5023018" cy="995114"/>
            </a:xfrm>
            <a:prstGeom prst="rect">
              <a:avLst/>
            </a:prstGeom>
            <a:noFill/>
            <a:ln>
              <a:noFill/>
            </a:ln>
          </p:spPr>
          <p:txBody>
            <a:bodyPr spcFirstLastPara="1" wrap="square" lIns="91425" tIns="91425" rIns="91425" bIns="91425" anchor="t" anchorCtr="0">
              <a:spAutoFit/>
            </a:bodyPr>
            <a:lstStyle/>
            <a:p>
              <a:pPr>
                <a:spcBef>
                  <a:spcPts val="1000"/>
                </a:spcBef>
                <a:spcAft>
                  <a:spcPts val="1000"/>
                </a:spcAft>
                <a:buSzPts val="1800"/>
              </a:pPr>
              <a:r>
                <a:rPr lang="en-GB" sz="1800" b="0" i="0" u="none" strike="noStrike" cap="none" err="1">
                  <a:solidFill>
                    <a:srgbClr val="000000"/>
                  </a:solidFill>
                  <a:latin typeface="Arial"/>
                  <a:ea typeface="Arial"/>
                  <a:cs typeface="Arial"/>
                  <a:sym typeface="Arial"/>
                </a:rPr>
                <a:t>Bestaande</a:t>
              </a:r>
              <a:r>
                <a:rPr lang="en-GB" sz="1800" b="0" i="0" u="none" strike="noStrike" cap="none">
                  <a:solidFill>
                    <a:srgbClr val="000000"/>
                  </a:solidFill>
                  <a:latin typeface="Arial"/>
                  <a:ea typeface="Arial"/>
                  <a:cs typeface="Arial"/>
                  <a:sym typeface="Arial"/>
                </a:rPr>
                <a:t> </a:t>
              </a:r>
              <a:r>
                <a:rPr lang="en-GB" sz="1800" b="0" i="0" u="none" strike="noStrike" cap="none" err="1">
                  <a:solidFill>
                    <a:srgbClr val="000000"/>
                  </a:solidFill>
                  <a:latin typeface="Arial"/>
                  <a:ea typeface="Arial"/>
                  <a:cs typeface="Arial"/>
                  <a:sym typeface="Arial"/>
                </a:rPr>
                <a:t>standaarden</a:t>
              </a:r>
              <a:r>
                <a:rPr lang="en-GB" sz="1800" b="0" i="0" u="none" strike="noStrike" cap="none">
                  <a:solidFill>
                    <a:srgbClr val="000000"/>
                  </a:solidFill>
                  <a:latin typeface="Arial"/>
                  <a:ea typeface="Arial"/>
                  <a:cs typeface="Arial"/>
                  <a:sym typeface="Arial"/>
                </a:rPr>
                <a:t> of </a:t>
              </a:r>
              <a:r>
                <a:rPr lang="en-GB" sz="1800" b="0" i="0" u="none" strike="noStrike" cap="none" err="1">
                  <a:solidFill>
                    <a:srgbClr val="000000"/>
                  </a:solidFill>
                  <a:latin typeface="Arial"/>
                  <a:ea typeface="Arial"/>
                  <a:cs typeface="Arial"/>
                  <a:sym typeface="Arial"/>
                </a:rPr>
                <a:t>datamodellen</a:t>
              </a:r>
              <a:r>
                <a:rPr lang="en-GB" sz="1800"/>
                <a:t> </a:t>
              </a:r>
              <a:r>
                <a:rPr lang="en-GB" sz="1800" err="1"/>
                <a:t>capteren</a:t>
              </a:r>
              <a:endParaRPr sz="1800" b="0" i="0" u="none" strike="noStrike" cap="none" err="1">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6;g17c39b9eb6b_2_10">
            <a:extLst>
              <a:ext uri="{FF2B5EF4-FFF2-40B4-BE49-F238E27FC236}">
                <a16:creationId xmlns:a16="http://schemas.microsoft.com/office/drawing/2014/main" id="{0277AD03-2A86-73FC-C278-153A72CEC5A5}"/>
              </a:ext>
            </a:extLst>
          </p:cNvPr>
          <p:cNvSpPr txBox="1"/>
          <p:nvPr/>
        </p:nvSpPr>
        <p:spPr>
          <a:xfrm>
            <a:off x="628650" y="273850"/>
            <a:ext cx="8583900" cy="738300"/>
          </a:xfrm>
          <a:prstGeom prst="rect">
            <a:avLst/>
          </a:prstGeom>
          <a:noFill/>
          <a:ln>
            <a:noFill/>
          </a:ln>
        </p:spPr>
        <p:txBody>
          <a:bodyPr spcFirstLastPara="1" wrap="square" lIns="68550" tIns="34275" rIns="68550" bIns="34275" anchor="t" anchorCtr="0">
            <a:noAutofit/>
          </a:bodyPr>
          <a:lstStyle/>
          <a:p>
            <a:pPr marL="25400">
              <a:buSzPts val="3200"/>
            </a:pPr>
            <a:r>
              <a:rPr lang="en-GB" sz="3200" b="1" err="1"/>
              <a:t>Opmerking</a:t>
            </a:r>
            <a:endParaRPr lang="en-US" sz="3200" b="1" err="1"/>
          </a:p>
        </p:txBody>
      </p:sp>
      <p:sp>
        <p:nvSpPr>
          <p:cNvPr id="5" name="Google Shape;640;g17c39b9eb6b_2_20">
            <a:extLst>
              <a:ext uri="{FF2B5EF4-FFF2-40B4-BE49-F238E27FC236}">
                <a16:creationId xmlns:a16="http://schemas.microsoft.com/office/drawing/2014/main" id="{8CF0CBB3-9D1E-0F97-A81D-1391814F5BB1}"/>
              </a:ext>
            </a:extLst>
          </p:cNvPr>
          <p:cNvSpPr/>
          <p:nvPr/>
        </p:nvSpPr>
        <p:spPr>
          <a:xfrm>
            <a:off x="1438092" y="1794843"/>
            <a:ext cx="6269100"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2100" b="1">
                <a:solidFill>
                  <a:schemeClr val="dk1"/>
                </a:solidFill>
              </a:rPr>
              <a:t>GDPR </a:t>
            </a:r>
            <a:r>
              <a:rPr lang="en-GB" sz="2100" b="1" err="1">
                <a:solidFill>
                  <a:schemeClr val="dk1"/>
                </a:solidFill>
              </a:rPr>
              <a:t>wordt</a:t>
            </a:r>
            <a:r>
              <a:rPr lang="en-GB" sz="2100" b="1">
                <a:solidFill>
                  <a:schemeClr val="dk1"/>
                </a:solidFill>
              </a:rPr>
              <a:t> </a:t>
            </a:r>
            <a:r>
              <a:rPr lang="en-GB" sz="2100" b="1" err="1">
                <a:solidFill>
                  <a:schemeClr val="dk1"/>
                </a:solidFill>
              </a:rPr>
              <a:t>niet</a:t>
            </a:r>
            <a:r>
              <a:rPr lang="en-GB" sz="2100" b="1">
                <a:solidFill>
                  <a:schemeClr val="dk1"/>
                </a:solidFill>
              </a:rPr>
              <a:t> mee in </a:t>
            </a:r>
            <a:r>
              <a:rPr lang="en-GB" sz="2100" b="1" err="1">
                <a:solidFill>
                  <a:schemeClr val="dk1"/>
                </a:solidFill>
              </a:rPr>
              <a:t>rekening</a:t>
            </a:r>
            <a:r>
              <a:rPr lang="en-GB" sz="2100" b="1">
                <a:solidFill>
                  <a:schemeClr val="dk1"/>
                </a:solidFill>
              </a:rPr>
              <a:t> </a:t>
            </a:r>
            <a:r>
              <a:rPr lang="en-GB" sz="2100" b="1" err="1">
                <a:solidFill>
                  <a:schemeClr val="dk1"/>
                </a:solidFill>
              </a:rPr>
              <a:t>gebracht</a:t>
            </a:r>
            <a:r>
              <a:rPr lang="en-GB" sz="2100" b="1">
                <a:solidFill>
                  <a:schemeClr val="dk1"/>
                </a:solidFill>
              </a:rPr>
              <a:t> </a:t>
            </a:r>
            <a:r>
              <a:rPr lang="en-GB" sz="2100" b="1" err="1">
                <a:solidFill>
                  <a:schemeClr val="dk1"/>
                </a:solidFill>
              </a:rPr>
              <a:t>tijdens</a:t>
            </a:r>
            <a:r>
              <a:rPr lang="en-GB" sz="2100" b="1">
                <a:solidFill>
                  <a:schemeClr val="dk1"/>
                </a:solidFill>
              </a:rPr>
              <a:t> </a:t>
            </a:r>
            <a:r>
              <a:rPr lang="en-GB" sz="2100" b="1" err="1">
                <a:solidFill>
                  <a:schemeClr val="dk1"/>
                </a:solidFill>
              </a:rPr>
              <a:t>een</a:t>
            </a:r>
            <a:r>
              <a:rPr lang="en-GB" sz="2100" b="1">
                <a:solidFill>
                  <a:schemeClr val="dk1"/>
                </a:solidFill>
              </a:rPr>
              <a:t> OSLO standaardisatietraject</a:t>
            </a:r>
            <a:endParaRPr lang="en-GB" sz="2100" b="1" i="0" u="none" strike="noStrike" cap="none">
              <a:solidFill>
                <a:schemeClr val="dk1"/>
              </a:solidFill>
              <a:latin typeface="Arial"/>
              <a:ea typeface="Arial"/>
              <a:cs typeface="Arial"/>
            </a:endParaRPr>
          </a:p>
        </p:txBody>
      </p:sp>
    </p:spTree>
    <p:extLst>
      <p:ext uri="{BB962C8B-B14F-4D97-AF65-F5344CB8AC3E}">
        <p14:creationId xmlns:p14="http://schemas.microsoft.com/office/powerpoint/2010/main" val="985096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
          <p:cNvSpPr txBox="1"/>
          <p:nvPr/>
        </p:nvSpPr>
        <p:spPr>
          <a:xfrm>
            <a:off x="628651" y="2603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226" name="Google Shape;226;p3"/>
          <p:cNvGraphicFramePr/>
          <p:nvPr>
            <p:extLst>
              <p:ext uri="{D42A27DB-BD31-4B8C-83A1-F6EECF244321}">
                <p14:modId xmlns:p14="http://schemas.microsoft.com/office/powerpoint/2010/main" val="203961418"/>
              </p:ext>
            </p:extLst>
          </p:nvPr>
        </p:nvGraphicFramePr>
        <p:xfrm>
          <a:off x="1122150" y="1053588"/>
          <a:ext cx="6967125" cy="3237800"/>
        </p:xfrm>
        <a:graphic>
          <a:graphicData uri="http://schemas.openxmlformats.org/drawingml/2006/table">
            <a:tbl>
              <a:tblPr>
                <a:noFill/>
                <a:tableStyleId>{5121426A-DDEB-4ED6-A88B-A98F749B2ACF}</a:tableStyleId>
              </a:tblPr>
              <a:tblGrid>
                <a:gridCol w="2322375">
                  <a:extLst>
                    <a:ext uri="{9D8B030D-6E8A-4147-A177-3AD203B41FA5}">
                      <a16:colId xmlns:a16="http://schemas.microsoft.com/office/drawing/2014/main" val="20000"/>
                    </a:ext>
                  </a:extLst>
                </a:gridCol>
                <a:gridCol w="2322375">
                  <a:extLst>
                    <a:ext uri="{9D8B030D-6E8A-4147-A177-3AD203B41FA5}">
                      <a16:colId xmlns:a16="http://schemas.microsoft.com/office/drawing/2014/main" val="20001"/>
                    </a:ext>
                  </a:extLst>
                </a:gridCol>
                <a:gridCol w="2322375">
                  <a:extLst>
                    <a:ext uri="{9D8B030D-6E8A-4147-A177-3AD203B41FA5}">
                      <a16:colId xmlns:a16="http://schemas.microsoft.com/office/drawing/2014/main" val="20002"/>
                    </a:ext>
                  </a:extLst>
                </a:gridCol>
              </a:tblGrid>
              <a:tr h="39777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9u</a:t>
                      </a:r>
                      <a:r>
                        <a:rPr lang="en-GB"/>
                        <a:t>30</a:t>
                      </a:r>
                      <a:r>
                        <a:rPr lang="en-GB" sz="1400" u="none" strike="noStrike" cap="none"/>
                        <a:t> - 9u35</a:t>
                      </a:r>
                      <a:endParaRPr lang="en-GB"/>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err="1"/>
                        <a:t>Introductie</a:t>
                      </a:r>
                      <a:endParaRPr sz="1400" u="none" strike="noStrike" cap="none" err="1"/>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OSLO</a:t>
                      </a:r>
                      <a:endParaRPr sz="1400" u="none" strike="noStrike" cap="none"/>
                    </a:p>
                  </a:txBody>
                  <a:tcPr marL="91425" marR="91425" marT="91425" marB="91425"/>
                </a:tc>
                <a:extLst>
                  <a:ext uri="{0D108BD9-81ED-4DB2-BD59-A6C34878D82A}">
                    <a16:rowId xmlns:a16="http://schemas.microsoft.com/office/drawing/2014/main" val="10000"/>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9u35 - 9u45</a:t>
                      </a:r>
                      <a:endParaRPr lang="en-GB"/>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Wie is </a:t>
                      </a:r>
                      <a:r>
                        <a:rPr lang="en-GB" sz="1400" u="none" strike="noStrike" cap="none" err="1"/>
                        <a:t>wie</a:t>
                      </a:r>
                      <a:r>
                        <a:rPr lang="en-GB" sz="1400" u="none" strike="noStrike" cap="none"/>
                        <a: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OSLO</a:t>
                      </a:r>
                      <a:endParaRPr sz="1400" u="none" strike="noStrike" cap="none"/>
                    </a:p>
                  </a:txBody>
                  <a:tcPr marL="91425" marR="91425" marT="91425" marB="91425"/>
                </a:tc>
                <a:extLst>
                  <a:ext uri="{0D108BD9-81ED-4DB2-BD59-A6C34878D82A}">
                    <a16:rowId xmlns:a16="http://schemas.microsoft.com/office/drawing/2014/main" val="10001"/>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9u45 - </a:t>
                      </a:r>
                      <a:r>
                        <a:rPr lang="en-GB"/>
                        <a:t>10</a:t>
                      </a:r>
                      <a:r>
                        <a:rPr lang="en-GB" sz="1400" u="none" strike="noStrike" cap="none"/>
                        <a:t>u05</a:t>
                      </a:r>
                      <a:endParaRPr lang="en-GB"/>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err="1"/>
                        <a:t>Aanleiding</a:t>
                      </a:r>
                      <a:r>
                        <a:rPr lang="en-GB" sz="1400" u="none" strike="noStrike" cap="none"/>
                        <a:t> </a:t>
                      </a:r>
                      <a:r>
                        <a:rPr lang="en-GB" sz="1400" u="none" strike="noStrike" cap="none" err="1"/>
                        <a:t>en</a:t>
                      </a:r>
                      <a:r>
                        <a:rPr lang="en-GB" sz="1400" u="none" strike="noStrike" cap="none"/>
                        <a:t> context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a:t>Stad Gent</a:t>
                      </a:r>
                    </a:p>
                  </a:txBody>
                  <a:tcPr marL="91425" marR="91425" marT="91425" marB="91425"/>
                </a:tc>
                <a:extLst>
                  <a:ext uri="{0D108BD9-81ED-4DB2-BD59-A6C34878D82A}">
                    <a16:rowId xmlns:a16="http://schemas.microsoft.com/office/drawing/2014/main" val="10002"/>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a:t>10</a:t>
                      </a:r>
                      <a:r>
                        <a:rPr lang="en-GB" sz="1400" u="none" strike="noStrike" cap="none"/>
                        <a:t>u05- </a:t>
                      </a:r>
                      <a:r>
                        <a:rPr lang="en-GB"/>
                        <a:t>10</a:t>
                      </a:r>
                      <a:r>
                        <a:rPr lang="en-GB" sz="1400" u="none" strike="noStrike" cap="none"/>
                        <a:t>u15</a:t>
                      </a:r>
                      <a:endParaRPr lang="en-GB"/>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err="1"/>
                        <a:t>Introductie</a:t>
                      </a:r>
                      <a:r>
                        <a:rPr lang="en-GB" sz="1400" u="none" strike="noStrike" cap="none"/>
                        <a:t> OSLO</a:t>
                      </a:r>
                      <a:r>
                        <a:rPr lang="en-GB"/>
                        <a: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OSLO</a:t>
                      </a:r>
                      <a:endParaRPr sz="1400" u="none" strike="noStrike" cap="none"/>
                    </a:p>
                  </a:txBody>
                  <a:tcPr marL="91425" marR="91425" marT="91425" marB="91425"/>
                </a:tc>
                <a:extLst>
                  <a:ext uri="{0D108BD9-81ED-4DB2-BD59-A6C34878D82A}">
                    <a16:rowId xmlns:a16="http://schemas.microsoft.com/office/drawing/2014/main" val="10003"/>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a:t>10u15 </a:t>
                      </a:r>
                      <a:r>
                        <a:rPr lang="en-GB" sz="1400" u="none" strike="noStrike" cap="none"/>
                        <a:t>- 10u20</a:t>
                      </a:r>
                      <a:endParaRPr lang="en-GB"/>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err="1"/>
                        <a:t>Inspiratie</a:t>
                      </a:r>
                      <a:r>
                        <a:rPr lang="en-GB" sz="1400" u="none" strike="noStrike" cap="none"/>
                        <a: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OSLO</a:t>
                      </a:r>
                      <a:endParaRPr sz="1400" u="none" strike="noStrike" cap="none"/>
                    </a:p>
                  </a:txBody>
                  <a:tcPr marL="91425" marR="91425" marT="91425" marB="91425"/>
                </a:tc>
                <a:extLst>
                  <a:ext uri="{0D108BD9-81ED-4DB2-BD59-A6C34878D82A}">
                    <a16:rowId xmlns:a16="http://schemas.microsoft.com/office/drawing/2014/main" val="10005"/>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a:t>10u20</a:t>
                      </a:r>
                      <a:r>
                        <a:rPr lang="en-GB" sz="1400" u="none" strike="noStrike" cap="none"/>
                        <a:t> - 10u30</a:t>
                      </a:r>
                      <a:endParaRPr lang="en-GB"/>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Pauze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t>
                      </a:r>
                      <a:endParaRPr sz="1400" u="none" strike="noStrike" cap="none"/>
                    </a:p>
                  </a:txBody>
                  <a:tcPr marL="91425" marR="91425" marT="91425" marB="91425"/>
                </a:tc>
                <a:extLst>
                  <a:ext uri="{0D108BD9-81ED-4DB2-BD59-A6C34878D82A}">
                    <a16:rowId xmlns:a16="http://schemas.microsoft.com/office/drawing/2014/main" val="10006"/>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10u30 - 12u00</a:t>
                      </a:r>
                      <a:endParaRPr lang="en-GB"/>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err="1"/>
                        <a:t>Brainstormsessie</a:t>
                      </a:r>
                      <a:endParaRPr sz="1400" u="none" strike="noStrike" cap="none" err="1"/>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OSLO</a:t>
                      </a:r>
                      <a:endParaRPr sz="1400" u="none" strike="noStrike" cap="none"/>
                    </a:p>
                  </a:txBody>
                  <a:tcPr marL="91425" marR="91425" marT="91425" marB="91425"/>
                </a:tc>
                <a:extLst>
                  <a:ext uri="{0D108BD9-81ED-4DB2-BD59-A6C34878D82A}">
                    <a16:rowId xmlns:a16="http://schemas.microsoft.com/office/drawing/2014/main" val="10007"/>
                  </a:ext>
                </a:extLst>
              </a:tr>
              <a:tr h="45337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12u00 - </a:t>
                      </a:r>
                      <a:r>
                        <a:rPr lang="en-GB"/>
                        <a:t>12</a:t>
                      </a:r>
                      <a:r>
                        <a:rPr lang="en-GB" sz="1400" u="none" strike="noStrike" cap="none"/>
                        <a:t>u</a:t>
                      </a:r>
                      <a:r>
                        <a:rPr lang="en-GB"/>
                        <a:t>30</a:t>
                      </a:r>
                      <a:r>
                        <a:rPr lang="en-GB" sz="1400" u="none" strike="noStrike" cap="none"/>
                        <a:t> </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Q&amp;A </a:t>
                      </a:r>
                      <a:r>
                        <a:rPr lang="en-GB" sz="1400" u="none" strike="noStrike" cap="none" err="1"/>
                        <a:t>en</a:t>
                      </a:r>
                      <a:r>
                        <a:rPr lang="en-GB" sz="1400" u="none" strike="noStrike" cap="none"/>
                        <a:t> </a:t>
                      </a:r>
                      <a:r>
                        <a:rPr lang="en-GB" sz="1400" u="none" strike="noStrike" cap="none" err="1"/>
                        <a:t>volgende</a:t>
                      </a:r>
                      <a:r>
                        <a:rPr lang="en-GB" sz="1400" u="none" strike="noStrike" cap="none"/>
                        <a:t> </a:t>
                      </a:r>
                      <a:r>
                        <a:rPr lang="en-GB" sz="1400" u="none" strike="noStrike" cap="none" err="1"/>
                        <a:t>stappen</a:t>
                      </a:r>
                      <a:endParaRPr sz="1400" u="none" strike="noStrike" cap="none" err="1"/>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OSLO</a:t>
                      </a:r>
                      <a:endParaRPr sz="1400" u="none" strike="noStrike" cap="none"/>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017"/>
        <p:cNvGrpSpPr/>
        <p:nvPr/>
      </p:nvGrpSpPr>
      <p:grpSpPr>
        <a:xfrm>
          <a:off x="0" y="0"/>
          <a:ext cx="0" cy="0"/>
          <a:chOff x="0" y="0"/>
          <a:chExt cx="0" cy="0"/>
        </a:xfrm>
      </p:grpSpPr>
      <p:sp>
        <p:nvSpPr>
          <p:cNvPr id="1018" name="Google Shape;1018;g2b2455b02f7_0_1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Scope</a:t>
            </a:r>
            <a:endParaRPr sz="1400" b="0" i="0" u="none" strike="noStrike" cap="none">
              <a:solidFill>
                <a:srgbClr val="000000"/>
              </a:solidFill>
              <a:latin typeface="Arial"/>
              <a:ea typeface="Arial"/>
              <a:cs typeface="Arial"/>
              <a:sym typeface="Arial"/>
            </a:endParaRPr>
          </a:p>
        </p:txBody>
      </p:sp>
      <p:sp>
        <p:nvSpPr>
          <p:cNvPr id="1020" name="Google Shape;1020;g2b2455b02f7_0_17"/>
          <p:cNvSpPr txBox="1"/>
          <p:nvPr/>
        </p:nvSpPr>
        <p:spPr>
          <a:xfrm>
            <a:off x="511449" y="912203"/>
            <a:ext cx="8439300" cy="4189200"/>
          </a:xfrm>
          <a:prstGeom prst="rect">
            <a:avLst/>
          </a:prstGeom>
          <a:noFill/>
          <a:ln>
            <a:noFill/>
          </a:ln>
        </p:spPr>
        <p:txBody>
          <a:bodyPr spcFirstLastPara="1" wrap="square" lIns="79125" tIns="39550" rIns="79125" bIns="39550" anchor="t" anchorCtr="0">
            <a:normAutofit/>
          </a:bodyPr>
          <a:lstStyle/>
          <a:p>
            <a:pPr marL="0" marR="0" lvl="0" indent="0" algn="l" rtl="0">
              <a:lnSpc>
                <a:spcPct val="100000"/>
              </a:lnSpc>
              <a:spcBef>
                <a:spcPts val="600"/>
              </a:spcBef>
              <a:spcAft>
                <a:spcPts val="0"/>
              </a:spcAft>
              <a:buNone/>
            </a:pPr>
            <a:endParaRPr lang="en-GB" sz="1400" b="1" i="0" u="none" strike="noStrike" cap="none">
              <a:solidFill>
                <a:schemeClr val="dk1"/>
              </a:solidFill>
              <a:latin typeface="Arial"/>
              <a:ea typeface="Arial"/>
              <a:cs typeface="Arial"/>
            </a:endParaRPr>
          </a:p>
          <a:p>
            <a:pPr marL="0" marR="0" lvl="0" indent="0" algn="l" rtl="0">
              <a:lnSpc>
                <a:spcPct val="100000"/>
              </a:lnSpc>
              <a:spcBef>
                <a:spcPts val="0"/>
              </a:spcBef>
              <a:spcAft>
                <a:spcPts val="0"/>
              </a:spcAft>
              <a:buNone/>
            </a:pPr>
            <a:endParaRPr sz="1200">
              <a:solidFill>
                <a:schemeClr val="dk1"/>
              </a:solidFill>
            </a:endParaRPr>
          </a:p>
          <a:p>
            <a:endParaRPr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a:solidFill>
                <a:schemeClr val="dk1"/>
              </a:solidFill>
            </a:endParaRPr>
          </a:p>
          <a:p>
            <a:endParaRPr lang="en-GB">
              <a:solidFill>
                <a:schemeClr val="dk1"/>
              </a:solidFill>
            </a:endParaRPr>
          </a:p>
          <a:p>
            <a:r>
              <a:rPr lang="nl-BE">
                <a:solidFill>
                  <a:schemeClr val="dk1"/>
                </a:solidFill>
              </a:rPr>
              <a:t>Hieronder een niet-exhaustieve lijst (ter illustratie) met informatie objecten die binnen het traject zullen bekeken worden:</a:t>
            </a:r>
          </a:p>
          <a:p>
            <a:endParaRPr lang="nl-BE">
              <a:solidFill>
                <a:schemeClr val="dk1"/>
              </a:solidFill>
            </a:endParaRPr>
          </a:p>
          <a:p>
            <a:pPr marL="600075" lvl="1" indent="-257175">
              <a:buAutoNum type="arabicPeriod"/>
            </a:pPr>
            <a:r>
              <a:rPr lang="nl-BE">
                <a:solidFill>
                  <a:schemeClr val="dk1"/>
                </a:solidFill>
              </a:rPr>
              <a:t>Algemene informatie over de businesspartner (</a:t>
            </a:r>
            <a:r>
              <a:rPr lang="nl-BE" err="1">
                <a:solidFill>
                  <a:schemeClr val="dk1"/>
                </a:solidFill>
              </a:rPr>
              <a:t>credi</a:t>
            </a:r>
            <a:r>
              <a:rPr lang="nl-BE">
                <a:solidFill>
                  <a:schemeClr val="dk1"/>
                </a:solidFill>
              </a:rPr>
              <a:t>/debiteur): Naam, Voornaam, ..</a:t>
            </a:r>
          </a:p>
          <a:p>
            <a:pPr marL="600075" lvl="1" indent="-257175">
              <a:buAutoNum type="arabicPeriod"/>
            </a:pPr>
            <a:r>
              <a:rPr lang="nl-BE">
                <a:solidFill>
                  <a:schemeClr val="dk1"/>
                </a:solidFill>
              </a:rPr>
              <a:t>Specifieke informatie in de partnerfiche  </a:t>
            </a:r>
          </a:p>
          <a:p>
            <a:pPr marL="600075" lvl="1" indent="-257175">
              <a:buAutoNum type="arabicPeriod"/>
            </a:pPr>
            <a:r>
              <a:rPr lang="nl-BE">
                <a:solidFill>
                  <a:schemeClr val="dk1"/>
                </a:solidFill>
              </a:rPr>
              <a:t>Sociale statuten</a:t>
            </a:r>
          </a:p>
          <a:p>
            <a:pPr marL="600075" lvl="1" indent="-257175">
              <a:buAutoNum type="arabicPeriod"/>
            </a:pPr>
            <a:r>
              <a:rPr lang="nl-BE">
                <a:solidFill>
                  <a:schemeClr val="dk1"/>
                </a:solidFill>
              </a:rPr>
              <a:t>Financiële draagkracht</a:t>
            </a:r>
          </a:p>
          <a:p>
            <a:pPr marL="600075" lvl="1" indent="-257175">
              <a:buAutoNum type="arabicPeriod"/>
            </a:pPr>
            <a:r>
              <a:rPr lang="nl-BE">
                <a:solidFill>
                  <a:schemeClr val="dk1"/>
                </a:solidFill>
              </a:rPr>
              <a:t>Betrokken Ondersteuningsbron</a:t>
            </a:r>
          </a:p>
          <a:p>
            <a:pPr marL="600075" lvl="1" indent="-257175">
              <a:buAutoNum type="arabicPeriod"/>
            </a:pPr>
            <a:r>
              <a:rPr lang="nl-BE">
                <a:solidFill>
                  <a:schemeClr val="dk1"/>
                </a:solidFill>
              </a:rPr>
              <a:t>Economische achtergrond</a:t>
            </a:r>
          </a:p>
          <a:p>
            <a:pPr marL="600075" lvl="1" indent="-257175">
              <a:buAutoNum type="arabicPeriod"/>
            </a:pPr>
            <a:r>
              <a:rPr lang="nl-BE">
                <a:solidFill>
                  <a:schemeClr val="dk1"/>
                </a:solidFill>
              </a:rPr>
              <a:t>Informatie over de vordering</a:t>
            </a:r>
          </a:p>
          <a:p>
            <a:endParaRPr lang="en-GB" sz="1200">
              <a:solidFill>
                <a:srgbClr val="7F7F7F"/>
              </a:solidFill>
            </a:endParaRPr>
          </a:p>
          <a:p>
            <a:pPr marL="914400" lvl="1" indent="-292100">
              <a:spcBef>
                <a:spcPts val="600"/>
              </a:spcBef>
              <a:buClr>
                <a:schemeClr val="accent4"/>
              </a:buClr>
              <a:buSzPts val="1000"/>
              <a:buFont typeface="Arial"/>
              <a:buChar char="•"/>
            </a:pPr>
            <a:endParaRPr lang="en-GB" sz="1200">
              <a:solidFill>
                <a:schemeClr val="dk1"/>
              </a:solidFill>
            </a:endParaRPr>
          </a:p>
        </p:txBody>
      </p:sp>
      <p:sp>
        <p:nvSpPr>
          <p:cNvPr id="3" name="Google Shape;640;g17c39b9eb6b_2_20">
            <a:extLst>
              <a:ext uri="{FF2B5EF4-FFF2-40B4-BE49-F238E27FC236}">
                <a16:creationId xmlns:a16="http://schemas.microsoft.com/office/drawing/2014/main" id="{629073C8-FB6B-CBEB-0CDF-E748272FC728}"/>
              </a:ext>
            </a:extLst>
          </p:cNvPr>
          <p:cNvSpPr/>
          <p:nvPr/>
        </p:nvSpPr>
        <p:spPr>
          <a:xfrm>
            <a:off x="589247" y="945999"/>
            <a:ext cx="8210518" cy="1412929"/>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r>
              <a:rPr lang="en-GB">
                <a:solidFill>
                  <a:schemeClr val="dk1"/>
                </a:solidFill>
              </a:rPr>
              <a:t>Dit project </a:t>
            </a:r>
            <a:r>
              <a:rPr lang="en-GB" err="1">
                <a:solidFill>
                  <a:schemeClr val="dk1"/>
                </a:solidFill>
              </a:rPr>
              <a:t>betreft</a:t>
            </a:r>
            <a:r>
              <a:rPr lang="en-GB">
                <a:solidFill>
                  <a:schemeClr val="dk1"/>
                </a:solidFill>
              </a:rPr>
              <a:t> </a:t>
            </a:r>
            <a:r>
              <a:rPr lang="en-GB" err="1">
                <a:solidFill>
                  <a:schemeClr val="dk1"/>
                </a:solidFill>
              </a:rPr>
              <a:t>een</a:t>
            </a:r>
            <a:r>
              <a:rPr lang="en-GB">
                <a:solidFill>
                  <a:schemeClr val="dk1"/>
                </a:solidFill>
              </a:rPr>
              <a:t> OSLO-</a:t>
            </a:r>
            <a:r>
              <a:rPr lang="en-GB" err="1">
                <a:solidFill>
                  <a:schemeClr val="dk1"/>
                </a:solidFill>
              </a:rPr>
              <a:t>traject</a:t>
            </a:r>
            <a:r>
              <a:rPr lang="en-GB">
                <a:solidFill>
                  <a:schemeClr val="dk1"/>
                </a:solidFill>
              </a:rPr>
              <a:t> om het </a:t>
            </a:r>
            <a:r>
              <a:rPr lang="en-GB" b="1">
                <a:solidFill>
                  <a:schemeClr val="dk1"/>
                </a:solidFill>
              </a:rPr>
              <a:t>GZG </a:t>
            </a:r>
            <a:r>
              <a:rPr lang="en-GB" b="1" err="1">
                <a:solidFill>
                  <a:schemeClr val="dk1"/>
                </a:solidFill>
              </a:rPr>
              <a:t>initiatief</a:t>
            </a:r>
            <a:r>
              <a:rPr lang="en-GB" b="1">
                <a:solidFill>
                  <a:schemeClr val="dk1"/>
                </a:solidFill>
              </a:rPr>
              <a:t> ‘</a:t>
            </a:r>
            <a:r>
              <a:rPr lang="en-GB" b="1" err="1">
                <a:solidFill>
                  <a:schemeClr val="dk1"/>
                </a:solidFill>
              </a:rPr>
              <a:t>Eenheid</a:t>
            </a:r>
            <a:r>
              <a:rPr lang="en-GB" b="1">
                <a:solidFill>
                  <a:schemeClr val="dk1"/>
                </a:solidFill>
              </a:rPr>
              <a:t> van </a:t>
            </a:r>
            <a:r>
              <a:rPr lang="en-GB" b="1" err="1">
                <a:solidFill>
                  <a:schemeClr val="dk1"/>
                </a:solidFill>
              </a:rPr>
              <a:t>schuld</a:t>
            </a:r>
            <a:r>
              <a:rPr lang="en-GB" b="1">
                <a:solidFill>
                  <a:schemeClr val="dk1"/>
                </a:solidFill>
              </a:rPr>
              <a:t>’ op </a:t>
            </a:r>
            <a:r>
              <a:rPr lang="en-GB" b="1" err="1">
                <a:solidFill>
                  <a:schemeClr val="dk1"/>
                </a:solidFill>
              </a:rPr>
              <a:t>te</a:t>
            </a:r>
            <a:r>
              <a:rPr lang="en-GB" b="1">
                <a:solidFill>
                  <a:schemeClr val="dk1"/>
                </a:solidFill>
              </a:rPr>
              <a:t> </a:t>
            </a:r>
            <a:r>
              <a:rPr lang="en-GB" b="1" err="1">
                <a:solidFill>
                  <a:schemeClr val="dk1"/>
                </a:solidFill>
              </a:rPr>
              <a:t>schalen</a:t>
            </a:r>
            <a:r>
              <a:rPr lang="en-GB" b="1">
                <a:solidFill>
                  <a:schemeClr val="dk1"/>
                </a:solidFill>
              </a:rPr>
              <a:t>. </a:t>
            </a:r>
          </a:p>
          <a:p>
            <a:endParaRPr lang="en-GB" b="1">
              <a:solidFill>
                <a:schemeClr val="dk1"/>
              </a:solidFill>
            </a:endParaRPr>
          </a:p>
          <a:p>
            <a:r>
              <a:rPr lang="en-GB">
                <a:solidFill>
                  <a:schemeClr val="dk1"/>
                </a:solidFill>
              </a:rPr>
              <a:t>Met </a:t>
            </a:r>
            <a:r>
              <a:rPr lang="en-GB" err="1">
                <a:solidFill>
                  <a:schemeClr val="dk1"/>
                </a:solidFill>
              </a:rPr>
              <a:t>als</a:t>
            </a:r>
            <a:r>
              <a:rPr lang="en-GB">
                <a:solidFill>
                  <a:schemeClr val="dk1"/>
                </a:solidFill>
              </a:rPr>
              <a:t> </a:t>
            </a:r>
            <a:r>
              <a:rPr lang="en-GB" err="1">
                <a:solidFill>
                  <a:schemeClr val="dk1"/>
                </a:solidFill>
              </a:rPr>
              <a:t>hoofddoel</a:t>
            </a:r>
            <a:r>
              <a:rPr lang="en-GB">
                <a:solidFill>
                  <a:schemeClr val="dk1"/>
                </a:solidFill>
              </a:rPr>
              <a:t> het </a:t>
            </a:r>
            <a:r>
              <a:rPr lang="en-GB" err="1">
                <a:solidFill>
                  <a:schemeClr val="dk1"/>
                </a:solidFill>
              </a:rPr>
              <a:t>standaardiseren</a:t>
            </a:r>
            <a:r>
              <a:rPr lang="en-GB">
                <a:solidFill>
                  <a:schemeClr val="dk1"/>
                </a:solidFill>
              </a:rPr>
              <a:t> van </a:t>
            </a:r>
            <a:r>
              <a:rPr lang="en-GB" b="1" err="1">
                <a:solidFill>
                  <a:schemeClr val="dk1"/>
                </a:solidFill>
              </a:rPr>
              <a:t>informatie</a:t>
            </a:r>
            <a:r>
              <a:rPr lang="en-GB" b="1">
                <a:solidFill>
                  <a:schemeClr val="dk1"/>
                </a:solidFill>
              </a:rPr>
              <a:t> met </a:t>
            </a:r>
            <a:r>
              <a:rPr lang="en-GB" b="1" err="1">
                <a:solidFill>
                  <a:schemeClr val="dk1"/>
                </a:solidFill>
              </a:rPr>
              <a:t>betrekking</a:t>
            </a:r>
            <a:r>
              <a:rPr lang="en-GB" b="1">
                <a:solidFill>
                  <a:schemeClr val="dk1"/>
                </a:solidFill>
              </a:rPr>
              <a:t> tot de </a:t>
            </a:r>
            <a:r>
              <a:rPr lang="en-GB" b="1" err="1">
                <a:solidFill>
                  <a:schemeClr val="dk1"/>
                </a:solidFill>
              </a:rPr>
              <a:t>debiteur</a:t>
            </a:r>
            <a:r>
              <a:rPr lang="en-GB" b="1">
                <a:solidFill>
                  <a:schemeClr val="dk1"/>
                </a:solidFill>
              </a:rPr>
              <a:t>, </a:t>
            </a:r>
            <a:r>
              <a:rPr lang="en-GB">
                <a:solidFill>
                  <a:schemeClr val="dk1"/>
                </a:solidFill>
              </a:rPr>
              <a:t>in </a:t>
            </a:r>
            <a:r>
              <a:rPr lang="en-GB" err="1">
                <a:solidFill>
                  <a:schemeClr val="dk1"/>
                </a:solidFill>
              </a:rPr>
              <a:t>samenwerking</a:t>
            </a:r>
            <a:r>
              <a:rPr lang="en-GB">
                <a:solidFill>
                  <a:schemeClr val="dk1"/>
                </a:solidFill>
              </a:rPr>
              <a:t> met de </a:t>
            </a:r>
            <a:r>
              <a:rPr lang="en-GB" err="1">
                <a:solidFill>
                  <a:schemeClr val="dk1"/>
                </a:solidFill>
              </a:rPr>
              <a:t>lokale</a:t>
            </a:r>
            <a:r>
              <a:rPr lang="en-GB">
                <a:solidFill>
                  <a:schemeClr val="dk1"/>
                </a:solidFill>
              </a:rPr>
              <a:t> </a:t>
            </a:r>
            <a:r>
              <a:rPr lang="en-GB" err="1">
                <a:solidFill>
                  <a:schemeClr val="dk1"/>
                </a:solidFill>
              </a:rPr>
              <a:t>besturen</a:t>
            </a:r>
            <a:r>
              <a:rPr lang="en-GB">
                <a:solidFill>
                  <a:schemeClr val="dk1"/>
                </a:solidFill>
              </a:rPr>
              <a:t> die </a:t>
            </a:r>
            <a:r>
              <a:rPr lang="en-GB" err="1">
                <a:solidFill>
                  <a:schemeClr val="dk1"/>
                </a:solidFill>
              </a:rPr>
              <a:t>deelnemen</a:t>
            </a:r>
            <a:r>
              <a:rPr lang="en-GB">
                <a:solidFill>
                  <a:schemeClr val="dk1"/>
                </a:solidFill>
              </a:rPr>
              <a:t> </a:t>
            </a:r>
            <a:r>
              <a:rPr lang="en-GB" err="1">
                <a:solidFill>
                  <a:schemeClr val="dk1"/>
                </a:solidFill>
              </a:rPr>
              <a:t>aan</a:t>
            </a:r>
            <a:r>
              <a:rPr lang="en-GB">
                <a:solidFill>
                  <a:schemeClr val="dk1"/>
                </a:solidFill>
              </a:rPr>
              <a:t> het GZG-</a:t>
            </a:r>
            <a:r>
              <a:rPr lang="en-GB" err="1">
                <a:solidFill>
                  <a:schemeClr val="dk1"/>
                </a:solidFill>
              </a:rPr>
              <a:t>initiatief</a:t>
            </a:r>
            <a:r>
              <a:rPr lang="en-GB">
                <a:solidFill>
                  <a:schemeClr val="dk1"/>
                </a:solidFill>
              </a:rPr>
              <a:t>. </a:t>
            </a:r>
          </a:p>
          <a:p>
            <a:r>
              <a:rPr lang="en-GB">
                <a:solidFill>
                  <a:schemeClr val="dk1"/>
                </a:solidFill>
              </a:rPr>
              <a:t>We</a:t>
            </a:r>
            <a:r>
              <a:rPr lang="en-GB" b="1">
                <a:solidFill>
                  <a:schemeClr val="dk1"/>
                </a:solidFill>
              </a:rPr>
              <a:t> </a:t>
            </a:r>
            <a:r>
              <a:rPr lang="en-GB" b="1" err="1">
                <a:solidFill>
                  <a:schemeClr val="dk1"/>
                </a:solidFill>
              </a:rPr>
              <a:t>focussen</a:t>
            </a:r>
            <a:r>
              <a:rPr lang="en-GB" b="1">
                <a:solidFill>
                  <a:schemeClr val="dk1"/>
                </a:solidFill>
              </a:rPr>
              <a:t> op de burger </a:t>
            </a:r>
            <a:r>
              <a:rPr lang="en-GB" err="1">
                <a:solidFill>
                  <a:schemeClr val="dk1"/>
                </a:solidFill>
              </a:rPr>
              <a:t>en</a:t>
            </a:r>
            <a:r>
              <a:rPr lang="en-GB" b="1">
                <a:solidFill>
                  <a:schemeClr val="dk1"/>
                </a:solidFill>
              </a:rPr>
              <a:t> het </a:t>
            </a:r>
            <a:r>
              <a:rPr lang="en-GB" b="1" err="1">
                <a:solidFill>
                  <a:schemeClr val="dk1"/>
                </a:solidFill>
              </a:rPr>
              <a:t>bevorderen</a:t>
            </a:r>
            <a:r>
              <a:rPr lang="en-GB" b="1">
                <a:solidFill>
                  <a:schemeClr val="dk1"/>
                </a:solidFill>
              </a:rPr>
              <a:t> van </a:t>
            </a:r>
            <a:r>
              <a:rPr lang="en-GB" b="1" err="1">
                <a:solidFill>
                  <a:schemeClr val="dk1"/>
                </a:solidFill>
              </a:rPr>
              <a:t>financieel</a:t>
            </a:r>
            <a:r>
              <a:rPr lang="en-GB" b="1">
                <a:solidFill>
                  <a:schemeClr val="dk1"/>
                </a:solidFill>
              </a:rPr>
              <a:t> </a:t>
            </a:r>
            <a:r>
              <a:rPr lang="en-GB" b="1" err="1">
                <a:solidFill>
                  <a:schemeClr val="dk1"/>
                </a:solidFill>
              </a:rPr>
              <a:t>herstel</a:t>
            </a:r>
            <a:r>
              <a:rPr lang="en-GB" b="1">
                <a:solidFill>
                  <a:schemeClr val="dk1"/>
                </a:solidFill>
              </a:rPr>
              <a:t>.</a:t>
            </a:r>
            <a:endParaRPr lang="en-GB">
              <a:solidFill>
                <a:schemeClr val="dk1"/>
              </a:solidFill>
            </a:endParaRPr>
          </a:p>
        </p:txBody>
      </p:sp>
    </p:spTree>
    <p:extLst>
      <p:ext uri="{BB962C8B-B14F-4D97-AF65-F5344CB8AC3E}">
        <p14:creationId xmlns:p14="http://schemas.microsoft.com/office/powerpoint/2010/main" val="821667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017"/>
        <p:cNvGrpSpPr/>
        <p:nvPr/>
      </p:nvGrpSpPr>
      <p:grpSpPr>
        <a:xfrm>
          <a:off x="0" y="0"/>
          <a:ext cx="0" cy="0"/>
          <a:chOff x="0" y="0"/>
          <a:chExt cx="0" cy="0"/>
        </a:xfrm>
      </p:grpSpPr>
      <p:sp>
        <p:nvSpPr>
          <p:cNvPr id="1018" name="Google Shape;1018;g2b2455b02f7_0_1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a:buSzPts val="3200"/>
            </a:pPr>
            <a:r>
              <a:rPr lang="en-GB" sz="3200" b="1"/>
              <a:t>Out of </a:t>
            </a:r>
            <a:r>
              <a:rPr lang="en-GB" sz="3200" b="1" i="0" u="none" strike="noStrike" cap="none">
                <a:solidFill>
                  <a:srgbClr val="000000"/>
                </a:solidFill>
                <a:latin typeface="Arial"/>
                <a:ea typeface="Arial"/>
                <a:cs typeface="Arial"/>
                <a:sym typeface="Arial"/>
              </a:rPr>
              <a:t>Scope</a:t>
            </a:r>
            <a:endParaRPr sz="1400" b="0" i="0" u="none" strike="noStrike" cap="none">
              <a:solidFill>
                <a:srgbClr val="000000"/>
              </a:solidFill>
              <a:latin typeface="Arial"/>
              <a:ea typeface="Arial"/>
              <a:cs typeface="Arial"/>
              <a:sym typeface="Arial"/>
            </a:endParaRPr>
          </a:p>
        </p:txBody>
      </p:sp>
      <p:sp>
        <p:nvSpPr>
          <p:cNvPr id="1020" name="Google Shape;1020;g2b2455b02f7_0_17"/>
          <p:cNvSpPr txBox="1"/>
          <p:nvPr/>
        </p:nvSpPr>
        <p:spPr>
          <a:xfrm>
            <a:off x="704750" y="954225"/>
            <a:ext cx="8439300" cy="4189200"/>
          </a:xfrm>
          <a:prstGeom prst="rect">
            <a:avLst/>
          </a:prstGeom>
          <a:noFill/>
          <a:ln>
            <a:noFill/>
          </a:ln>
        </p:spPr>
        <p:txBody>
          <a:bodyPr spcFirstLastPara="1" wrap="square" lIns="79125" tIns="39550" rIns="79125" bIns="39550" anchor="t" anchorCtr="0">
            <a:normAutofit/>
          </a:bodyPr>
          <a:lstStyle/>
          <a:p>
            <a:pPr marL="0" marR="0" lvl="0" indent="0" algn="l" rtl="0">
              <a:lnSpc>
                <a:spcPct val="100000"/>
              </a:lnSpc>
              <a:spcBef>
                <a:spcPts val="600"/>
              </a:spcBef>
              <a:spcAft>
                <a:spcPts val="0"/>
              </a:spcAft>
              <a:buNone/>
            </a:pPr>
            <a:endParaRPr lang="en-GB" sz="1400" b="1" i="0" u="none" strike="noStrike" cap="none">
              <a:solidFill>
                <a:schemeClr val="dk1"/>
              </a:solidFill>
              <a:latin typeface="Arial"/>
              <a:ea typeface="Arial"/>
              <a:cs typeface="Arial"/>
            </a:endParaRPr>
          </a:p>
          <a:p>
            <a:pPr marL="0" marR="0" lvl="0" indent="0" algn="l" rtl="0">
              <a:lnSpc>
                <a:spcPct val="100000"/>
              </a:lnSpc>
              <a:spcBef>
                <a:spcPts val="0"/>
              </a:spcBef>
              <a:spcAft>
                <a:spcPts val="0"/>
              </a:spcAft>
              <a:buNone/>
            </a:pPr>
            <a:endParaRPr sz="1200">
              <a:solidFill>
                <a:schemeClr val="dk1"/>
              </a:solidFill>
            </a:endParaRPr>
          </a:p>
          <a:p>
            <a:endParaRPr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pPr marL="0" marR="0" lvl="0" indent="0" algn="l" rtl="0">
              <a:lnSpc>
                <a:spcPct val="100000"/>
              </a:lnSpc>
              <a:spcBef>
                <a:spcPts val="0"/>
              </a:spcBef>
              <a:spcAft>
                <a:spcPts val="0"/>
              </a:spcAft>
              <a:buNone/>
            </a:pPr>
            <a:r>
              <a:rPr lang="en-GB" b="1">
                <a:solidFill>
                  <a:schemeClr val="dk1"/>
                </a:solidFill>
              </a:rPr>
              <a:t>Out of scope</a:t>
            </a:r>
            <a:endParaRPr lang="en-US">
              <a:solidFill>
                <a:schemeClr val="dk1"/>
              </a:solidFill>
            </a:endParaRPr>
          </a:p>
          <a:p>
            <a:pPr marL="457200" marR="0" lvl="0" indent="-292100" algn="l" rtl="0">
              <a:lnSpc>
                <a:spcPct val="100000"/>
              </a:lnSpc>
              <a:spcBef>
                <a:spcPts val="600"/>
              </a:spcBef>
              <a:spcAft>
                <a:spcPts val="0"/>
              </a:spcAft>
              <a:buClr>
                <a:schemeClr val="accent4"/>
              </a:buClr>
              <a:buSzPts val="1000"/>
              <a:buFont typeface="Arial"/>
              <a:buChar char="•"/>
            </a:pPr>
            <a:r>
              <a:rPr lang="en-GB" sz="1200" err="1">
                <a:solidFill>
                  <a:schemeClr val="dk1"/>
                </a:solidFill>
              </a:rPr>
              <a:t>Businesspartner</a:t>
            </a:r>
            <a:r>
              <a:rPr lang="en-GB" sz="1200">
                <a:solidFill>
                  <a:schemeClr val="dk1"/>
                </a:solidFill>
              </a:rPr>
              <a:t> (Credi/</a:t>
            </a:r>
            <a:r>
              <a:rPr lang="en-GB" sz="1200" err="1">
                <a:solidFill>
                  <a:schemeClr val="dk1"/>
                </a:solidFill>
              </a:rPr>
              <a:t>Debiteur</a:t>
            </a:r>
            <a:r>
              <a:rPr lang="en-GB" sz="1200">
                <a:solidFill>
                  <a:schemeClr val="dk1"/>
                </a:solidFill>
              </a:rPr>
              <a:t>): </a:t>
            </a:r>
            <a:r>
              <a:rPr lang="en-GB" sz="1200" err="1">
                <a:solidFill>
                  <a:schemeClr val="dk1"/>
                </a:solidFill>
              </a:rPr>
              <a:t>Niet</a:t>
            </a:r>
            <a:r>
              <a:rPr lang="en-GB" sz="1200">
                <a:solidFill>
                  <a:schemeClr val="dk1"/>
                </a:solidFill>
              </a:rPr>
              <a:t> </a:t>
            </a:r>
            <a:r>
              <a:rPr lang="en-GB" sz="1200" err="1">
                <a:solidFill>
                  <a:schemeClr val="dk1"/>
                </a:solidFill>
              </a:rPr>
              <a:t>noodzakelijke</a:t>
            </a:r>
            <a:r>
              <a:rPr lang="en-GB" sz="1200">
                <a:solidFill>
                  <a:schemeClr val="dk1"/>
                </a:solidFill>
              </a:rPr>
              <a:t> </a:t>
            </a:r>
            <a:r>
              <a:rPr lang="en-GB" sz="1200" err="1">
                <a:solidFill>
                  <a:schemeClr val="dk1"/>
                </a:solidFill>
              </a:rPr>
              <a:t>informatie</a:t>
            </a:r>
            <a:r>
              <a:rPr lang="en-GB" sz="1200">
                <a:solidFill>
                  <a:schemeClr val="dk1"/>
                </a:solidFill>
              </a:rPr>
              <a:t> om de kern van </a:t>
            </a:r>
            <a:r>
              <a:rPr lang="en-GB" sz="1200" err="1">
                <a:solidFill>
                  <a:schemeClr val="dk1"/>
                </a:solidFill>
              </a:rPr>
              <a:t>een</a:t>
            </a:r>
            <a:r>
              <a:rPr lang="en-GB" sz="1200">
                <a:solidFill>
                  <a:schemeClr val="dk1"/>
                </a:solidFill>
              </a:rPr>
              <a:t> </a:t>
            </a:r>
            <a:r>
              <a:rPr lang="en-GB" sz="1200" err="1">
                <a:solidFill>
                  <a:schemeClr val="dk1"/>
                </a:solidFill>
              </a:rPr>
              <a:t>goede</a:t>
            </a:r>
            <a:r>
              <a:rPr lang="en-GB" sz="1200">
                <a:solidFill>
                  <a:schemeClr val="dk1"/>
                </a:solidFill>
              </a:rPr>
              <a:t> </a:t>
            </a:r>
            <a:r>
              <a:rPr lang="en-GB" sz="1200" err="1">
                <a:solidFill>
                  <a:schemeClr val="dk1"/>
                </a:solidFill>
              </a:rPr>
              <a:t>schulddienstverlening</a:t>
            </a:r>
            <a:r>
              <a:rPr lang="en-GB" sz="1200">
                <a:solidFill>
                  <a:schemeClr val="dk1"/>
                </a:solidFill>
              </a:rPr>
              <a:t> </a:t>
            </a:r>
            <a:r>
              <a:rPr lang="en-GB" sz="1200" err="1">
                <a:solidFill>
                  <a:schemeClr val="dk1"/>
                </a:solidFill>
              </a:rPr>
              <a:t>te</a:t>
            </a:r>
            <a:r>
              <a:rPr lang="en-GB" sz="1200">
                <a:solidFill>
                  <a:schemeClr val="dk1"/>
                </a:solidFill>
              </a:rPr>
              <a:t> </a:t>
            </a:r>
            <a:r>
              <a:rPr lang="en-GB" sz="1200" err="1">
                <a:solidFill>
                  <a:schemeClr val="dk1"/>
                </a:solidFill>
              </a:rPr>
              <a:t>waarborgen</a:t>
            </a:r>
            <a:r>
              <a:rPr lang="en-GB" sz="1200">
                <a:solidFill>
                  <a:schemeClr val="dk1"/>
                </a:solidFill>
              </a:rPr>
              <a:t> </a:t>
            </a:r>
            <a:endParaRPr lang="en-US" sz="1200">
              <a:solidFill>
                <a:schemeClr val="dk1"/>
              </a:solidFill>
            </a:endParaRPr>
          </a:p>
          <a:p>
            <a:pPr marL="914400" marR="0" lvl="1" indent="-292100" algn="l" rtl="0">
              <a:lnSpc>
                <a:spcPct val="100000"/>
              </a:lnSpc>
              <a:spcBef>
                <a:spcPts val="600"/>
              </a:spcBef>
              <a:spcAft>
                <a:spcPts val="0"/>
              </a:spcAft>
              <a:buClr>
                <a:schemeClr val="accent4"/>
              </a:buClr>
              <a:buSzPts val="1000"/>
              <a:buFont typeface="Arial"/>
              <a:buChar char="•"/>
            </a:pPr>
            <a:r>
              <a:rPr lang="en-GB" sz="1200" err="1">
                <a:solidFill>
                  <a:schemeClr val="dk1"/>
                </a:solidFill>
              </a:rPr>
              <a:t>Medische</a:t>
            </a:r>
            <a:r>
              <a:rPr lang="en-GB" sz="1200">
                <a:solidFill>
                  <a:schemeClr val="dk1"/>
                </a:solidFill>
              </a:rPr>
              <a:t> </a:t>
            </a:r>
            <a:r>
              <a:rPr lang="en-GB" sz="1200" err="1">
                <a:solidFill>
                  <a:schemeClr val="dk1"/>
                </a:solidFill>
              </a:rPr>
              <a:t>zorg</a:t>
            </a:r>
            <a:endParaRPr lang="en-US" sz="1200" err="1">
              <a:solidFill>
                <a:schemeClr val="dk1"/>
              </a:solidFill>
            </a:endParaRPr>
          </a:p>
          <a:p>
            <a:pPr marL="914400" marR="0" lvl="1" indent="-292100" algn="l" rtl="0">
              <a:lnSpc>
                <a:spcPct val="100000"/>
              </a:lnSpc>
              <a:spcBef>
                <a:spcPts val="600"/>
              </a:spcBef>
              <a:spcAft>
                <a:spcPts val="0"/>
              </a:spcAft>
              <a:buClr>
                <a:schemeClr val="accent4"/>
              </a:buClr>
              <a:buSzPts val="1000"/>
              <a:buFont typeface="Arial"/>
              <a:buChar char="•"/>
            </a:pPr>
            <a:r>
              <a:rPr lang="en-GB" sz="1200" err="1">
                <a:solidFill>
                  <a:schemeClr val="dk1"/>
                </a:solidFill>
              </a:rPr>
              <a:t>Juridische</a:t>
            </a:r>
            <a:r>
              <a:rPr lang="en-GB" sz="1200">
                <a:solidFill>
                  <a:schemeClr val="dk1"/>
                </a:solidFill>
              </a:rPr>
              <a:t> </a:t>
            </a:r>
            <a:r>
              <a:rPr lang="en-GB" sz="1200" err="1">
                <a:solidFill>
                  <a:schemeClr val="dk1"/>
                </a:solidFill>
              </a:rPr>
              <a:t>motiveringen</a:t>
            </a:r>
            <a:r>
              <a:rPr lang="en-GB" sz="1200">
                <a:solidFill>
                  <a:schemeClr val="dk1"/>
                </a:solidFill>
              </a:rPr>
              <a:t>, </a:t>
            </a:r>
            <a:r>
              <a:rPr lang="en-GB" sz="1200" err="1">
                <a:solidFill>
                  <a:schemeClr val="dk1"/>
                </a:solidFill>
              </a:rPr>
              <a:t>geschillen</a:t>
            </a:r>
            <a:endParaRPr lang="en-US" sz="1200" err="1">
              <a:solidFill>
                <a:schemeClr val="dk1"/>
              </a:solidFill>
            </a:endParaRPr>
          </a:p>
          <a:p>
            <a:pPr marL="457200" indent="-292100">
              <a:spcBef>
                <a:spcPts val="600"/>
              </a:spcBef>
              <a:buClr>
                <a:schemeClr val="accent4"/>
              </a:buClr>
              <a:buSzPts val="1000"/>
              <a:buFont typeface="Arial"/>
              <a:buChar char="•"/>
            </a:pPr>
            <a:r>
              <a:rPr lang="en-GB" sz="1200">
                <a:solidFill>
                  <a:schemeClr val="dk1"/>
                </a:solidFill>
              </a:rPr>
              <a:t>De </a:t>
            </a:r>
            <a:r>
              <a:rPr lang="en-GB" sz="1200" err="1">
                <a:solidFill>
                  <a:schemeClr val="dk1"/>
                </a:solidFill>
              </a:rPr>
              <a:t>implementatie</a:t>
            </a:r>
            <a:r>
              <a:rPr lang="en-GB" sz="1200">
                <a:solidFill>
                  <a:schemeClr val="dk1"/>
                </a:solidFill>
              </a:rPr>
              <a:t> van de OSLO-</a:t>
            </a:r>
            <a:r>
              <a:rPr lang="en-GB" sz="1200" err="1">
                <a:solidFill>
                  <a:schemeClr val="dk1"/>
                </a:solidFill>
              </a:rPr>
              <a:t>standaard</a:t>
            </a:r>
            <a:endParaRPr lang="en-US" sz="1200" err="1">
              <a:solidFill>
                <a:schemeClr val="dk1"/>
              </a:solidFill>
            </a:endParaRPr>
          </a:p>
          <a:p>
            <a:pPr marL="914400" lvl="1" indent="-292100">
              <a:spcBef>
                <a:spcPts val="600"/>
              </a:spcBef>
              <a:buClr>
                <a:schemeClr val="accent4"/>
              </a:buClr>
              <a:buSzPts val="1000"/>
              <a:buFont typeface="Arial"/>
              <a:buChar char="•"/>
            </a:pPr>
            <a:r>
              <a:rPr lang="en-GB" sz="1200" err="1">
                <a:solidFill>
                  <a:schemeClr val="dk1"/>
                </a:solidFill>
              </a:rPr>
              <a:t>Vertaling</a:t>
            </a:r>
            <a:r>
              <a:rPr lang="en-GB" sz="1200">
                <a:solidFill>
                  <a:schemeClr val="dk1"/>
                </a:solidFill>
              </a:rPr>
              <a:t> </a:t>
            </a:r>
            <a:r>
              <a:rPr lang="en-GB" sz="1200" err="1">
                <a:solidFill>
                  <a:schemeClr val="dk1"/>
                </a:solidFill>
              </a:rPr>
              <a:t>naar</a:t>
            </a:r>
            <a:r>
              <a:rPr lang="en-GB" sz="1200">
                <a:solidFill>
                  <a:schemeClr val="dk1"/>
                </a:solidFill>
              </a:rPr>
              <a:t> </a:t>
            </a:r>
            <a:r>
              <a:rPr lang="en-GB" sz="1200" err="1">
                <a:solidFill>
                  <a:schemeClr val="dk1"/>
                </a:solidFill>
              </a:rPr>
              <a:t>bestaande</a:t>
            </a:r>
            <a:r>
              <a:rPr lang="en-GB" sz="1200">
                <a:solidFill>
                  <a:schemeClr val="dk1"/>
                </a:solidFill>
              </a:rPr>
              <a:t> </a:t>
            </a:r>
            <a:r>
              <a:rPr lang="en-GB" sz="1200" err="1">
                <a:solidFill>
                  <a:schemeClr val="dk1"/>
                </a:solidFill>
              </a:rPr>
              <a:t>bouwstenen</a:t>
            </a:r>
            <a:r>
              <a:rPr lang="en-GB" sz="1200">
                <a:solidFill>
                  <a:schemeClr val="dk1"/>
                </a:solidFill>
              </a:rPr>
              <a:t> </a:t>
            </a:r>
            <a:endParaRPr lang="en-US" sz="1200">
              <a:solidFill>
                <a:schemeClr val="dk1"/>
              </a:solidFill>
            </a:endParaRPr>
          </a:p>
          <a:p>
            <a:pPr marL="914400" lvl="1" indent="-292100">
              <a:spcBef>
                <a:spcPts val="600"/>
              </a:spcBef>
              <a:buClr>
                <a:schemeClr val="accent4"/>
              </a:buClr>
              <a:buSzPts val="1000"/>
              <a:buFont typeface="Arial"/>
              <a:buChar char="•"/>
            </a:pPr>
            <a:r>
              <a:rPr lang="en-GB" sz="1200" err="1">
                <a:solidFill>
                  <a:schemeClr val="dk1"/>
                </a:solidFill>
              </a:rPr>
              <a:t>Implementatie</a:t>
            </a:r>
            <a:r>
              <a:rPr lang="en-GB" sz="1200">
                <a:solidFill>
                  <a:schemeClr val="dk1"/>
                </a:solidFill>
              </a:rPr>
              <a:t> </a:t>
            </a:r>
            <a:r>
              <a:rPr lang="en-GB" sz="1200" err="1">
                <a:solidFill>
                  <a:schemeClr val="dk1"/>
                </a:solidFill>
              </a:rPr>
              <a:t>bij</a:t>
            </a:r>
            <a:r>
              <a:rPr lang="en-GB" sz="1200">
                <a:solidFill>
                  <a:schemeClr val="dk1"/>
                </a:solidFill>
              </a:rPr>
              <a:t> </a:t>
            </a:r>
            <a:r>
              <a:rPr lang="en-GB" sz="1200" err="1">
                <a:solidFill>
                  <a:schemeClr val="dk1"/>
                </a:solidFill>
              </a:rPr>
              <a:t>dienstenleveranciers</a:t>
            </a:r>
            <a:r>
              <a:rPr lang="en-GB" sz="1200">
                <a:solidFill>
                  <a:schemeClr val="dk1"/>
                </a:solidFill>
              </a:rPr>
              <a:t> </a:t>
            </a:r>
            <a:endParaRPr lang="en-US" sz="1200">
              <a:solidFill>
                <a:schemeClr val="dk1"/>
              </a:solidFill>
            </a:endParaRPr>
          </a:p>
        </p:txBody>
      </p:sp>
      <p:sp>
        <p:nvSpPr>
          <p:cNvPr id="3" name="Google Shape;640;g17c39b9eb6b_2_20">
            <a:extLst>
              <a:ext uri="{FF2B5EF4-FFF2-40B4-BE49-F238E27FC236}">
                <a16:creationId xmlns:a16="http://schemas.microsoft.com/office/drawing/2014/main" id="{629073C8-FB6B-CBEB-0CDF-E748272FC728}"/>
              </a:ext>
            </a:extLst>
          </p:cNvPr>
          <p:cNvSpPr/>
          <p:nvPr/>
        </p:nvSpPr>
        <p:spPr>
          <a:xfrm>
            <a:off x="706909" y="1055256"/>
            <a:ext cx="8210518" cy="1412929"/>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r>
              <a:rPr lang="en-GB">
                <a:solidFill>
                  <a:schemeClr val="dk1"/>
                </a:solidFill>
              </a:rPr>
              <a:t>Dit project </a:t>
            </a:r>
            <a:r>
              <a:rPr lang="en-GB" err="1">
                <a:solidFill>
                  <a:schemeClr val="dk1"/>
                </a:solidFill>
              </a:rPr>
              <a:t>betreft</a:t>
            </a:r>
            <a:r>
              <a:rPr lang="en-GB">
                <a:solidFill>
                  <a:schemeClr val="dk1"/>
                </a:solidFill>
              </a:rPr>
              <a:t> </a:t>
            </a:r>
            <a:r>
              <a:rPr lang="en-GB" err="1">
                <a:solidFill>
                  <a:schemeClr val="dk1"/>
                </a:solidFill>
              </a:rPr>
              <a:t>een</a:t>
            </a:r>
            <a:r>
              <a:rPr lang="en-GB">
                <a:solidFill>
                  <a:schemeClr val="dk1"/>
                </a:solidFill>
              </a:rPr>
              <a:t> OSLO-</a:t>
            </a:r>
            <a:r>
              <a:rPr lang="en-GB" err="1">
                <a:solidFill>
                  <a:schemeClr val="dk1"/>
                </a:solidFill>
              </a:rPr>
              <a:t>traject</a:t>
            </a:r>
            <a:r>
              <a:rPr lang="en-GB">
                <a:solidFill>
                  <a:schemeClr val="dk1"/>
                </a:solidFill>
              </a:rPr>
              <a:t> om het </a:t>
            </a:r>
            <a:r>
              <a:rPr lang="en-GB" b="1">
                <a:solidFill>
                  <a:schemeClr val="dk1"/>
                </a:solidFill>
              </a:rPr>
              <a:t>GZG </a:t>
            </a:r>
            <a:r>
              <a:rPr lang="en-GB" b="1" err="1">
                <a:solidFill>
                  <a:schemeClr val="dk1"/>
                </a:solidFill>
              </a:rPr>
              <a:t>initiatief</a:t>
            </a:r>
            <a:r>
              <a:rPr lang="en-GB" b="1">
                <a:solidFill>
                  <a:schemeClr val="dk1"/>
                </a:solidFill>
              </a:rPr>
              <a:t> ‘</a:t>
            </a:r>
            <a:r>
              <a:rPr lang="en-GB" b="1" err="1">
                <a:solidFill>
                  <a:schemeClr val="dk1"/>
                </a:solidFill>
              </a:rPr>
              <a:t>Eenheid</a:t>
            </a:r>
            <a:r>
              <a:rPr lang="en-GB" b="1">
                <a:solidFill>
                  <a:schemeClr val="dk1"/>
                </a:solidFill>
              </a:rPr>
              <a:t> van </a:t>
            </a:r>
            <a:r>
              <a:rPr lang="en-GB" b="1" err="1">
                <a:solidFill>
                  <a:schemeClr val="dk1"/>
                </a:solidFill>
              </a:rPr>
              <a:t>schuld</a:t>
            </a:r>
            <a:r>
              <a:rPr lang="en-GB" b="1">
                <a:solidFill>
                  <a:schemeClr val="dk1"/>
                </a:solidFill>
              </a:rPr>
              <a:t>’ op </a:t>
            </a:r>
            <a:r>
              <a:rPr lang="en-GB" b="1" err="1">
                <a:solidFill>
                  <a:schemeClr val="dk1"/>
                </a:solidFill>
              </a:rPr>
              <a:t>te</a:t>
            </a:r>
            <a:r>
              <a:rPr lang="en-GB" b="1">
                <a:solidFill>
                  <a:schemeClr val="dk1"/>
                </a:solidFill>
              </a:rPr>
              <a:t> </a:t>
            </a:r>
            <a:r>
              <a:rPr lang="en-GB" b="1" err="1">
                <a:solidFill>
                  <a:schemeClr val="dk1"/>
                </a:solidFill>
              </a:rPr>
              <a:t>schalen</a:t>
            </a:r>
            <a:r>
              <a:rPr lang="en-GB" b="1">
                <a:solidFill>
                  <a:schemeClr val="dk1"/>
                </a:solidFill>
              </a:rPr>
              <a:t>. </a:t>
            </a:r>
          </a:p>
          <a:p>
            <a:endParaRPr lang="en-GB" b="1">
              <a:solidFill>
                <a:schemeClr val="dk1"/>
              </a:solidFill>
            </a:endParaRPr>
          </a:p>
          <a:p>
            <a:r>
              <a:rPr lang="en-GB">
                <a:solidFill>
                  <a:schemeClr val="dk1"/>
                </a:solidFill>
              </a:rPr>
              <a:t>Met </a:t>
            </a:r>
            <a:r>
              <a:rPr lang="en-GB" err="1">
                <a:solidFill>
                  <a:schemeClr val="dk1"/>
                </a:solidFill>
              </a:rPr>
              <a:t>als</a:t>
            </a:r>
            <a:r>
              <a:rPr lang="en-GB">
                <a:solidFill>
                  <a:schemeClr val="dk1"/>
                </a:solidFill>
              </a:rPr>
              <a:t> </a:t>
            </a:r>
            <a:r>
              <a:rPr lang="en-GB" err="1">
                <a:solidFill>
                  <a:schemeClr val="dk1"/>
                </a:solidFill>
              </a:rPr>
              <a:t>hoofddoel</a:t>
            </a:r>
            <a:r>
              <a:rPr lang="en-GB">
                <a:solidFill>
                  <a:schemeClr val="dk1"/>
                </a:solidFill>
              </a:rPr>
              <a:t> het </a:t>
            </a:r>
            <a:r>
              <a:rPr lang="en-GB" err="1">
                <a:solidFill>
                  <a:schemeClr val="dk1"/>
                </a:solidFill>
              </a:rPr>
              <a:t>standaardiseren</a:t>
            </a:r>
            <a:r>
              <a:rPr lang="en-GB">
                <a:solidFill>
                  <a:schemeClr val="dk1"/>
                </a:solidFill>
              </a:rPr>
              <a:t> van </a:t>
            </a:r>
            <a:r>
              <a:rPr lang="en-GB" b="1" err="1">
                <a:solidFill>
                  <a:schemeClr val="dk1"/>
                </a:solidFill>
              </a:rPr>
              <a:t>informatie</a:t>
            </a:r>
            <a:r>
              <a:rPr lang="en-GB" b="1">
                <a:solidFill>
                  <a:schemeClr val="dk1"/>
                </a:solidFill>
              </a:rPr>
              <a:t> met </a:t>
            </a:r>
            <a:r>
              <a:rPr lang="en-GB" b="1" err="1">
                <a:solidFill>
                  <a:schemeClr val="dk1"/>
                </a:solidFill>
              </a:rPr>
              <a:t>betrekking</a:t>
            </a:r>
            <a:r>
              <a:rPr lang="en-GB" b="1">
                <a:solidFill>
                  <a:schemeClr val="dk1"/>
                </a:solidFill>
              </a:rPr>
              <a:t> tot de </a:t>
            </a:r>
            <a:r>
              <a:rPr lang="en-GB" b="1" err="1">
                <a:solidFill>
                  <a:schemeClr val="dk1"/>
                </a:solidFill>
              </a:rPr>
              <a:t>debiteur</a:t>
            </a:r>
            <a:r>
              <a:rPr lang="en-GB" b="1">
                <a:solidFill>
                  <a:schemeClr val="dk1"/>
                </a:solidFill>
              </a:rPr>
              <a:t>, </a:t>
            </a:r>
            <a:r>
              <a:rPr lang="en-GB">
                <a:solidFill>
                  <a:schemeClr val="dk1"/>
                </a:solidFill>
              </a:rPr>
              <a:t>in </a:t>
            </a:r>
            <a:r>
              <a:rPr lang="en-GB" err="1">
                <a:solidFill>
                  <a:schemeClr val="dk1"/>
                </a:solidFill>
              </a:rPr>
              <a:t>samenwerking</a:t>
            </a:r>
            <a:r>
              <a:rPr lang="en-GB">
                <a:solidFill>
                  <a:schemeClr val="dk1"/>
                </a:solidFill>
              </a:rPr>
              <a:t> met de </a:t>
            </a:r>
            <a:r>
              <a:rPr lang="en-GB" err="1">
                <a:solidFill>
                  <a:schemeClr val="dk1"/>
                </a:solidFill>
              </a:rPr>
              <a:t>lokale</a:t>
            </a:r>
            <a:r>
              <a:rPr lang="en-GB">
                <a:solidFill>
                  <a:schemeClr val="dk1"/>
                </a:solidFill>
              </a:rPr>
              <a:t> </a:t>
            </a:r>
            <a:r>
              <a:rPr lang="en-GB" err="1">
                <a:solidFill>
                  <a:schemeClr val="dk1"/>
                </a:solidFill>
              </a:rPr>
              <a:t>besturen</a:t>
            </a:r>
            <a:r>
              <a:rPr lang="en-GB">
                <a:solidFill>
                  <a:schemeClr val="dk1"/>
                </a:solidFill>
              </a:rPr>
              <a:t> die </a:t>
            </a:r>
            <a:r>
              <a:rPr lang="en-GB" err="1">
                <a:solidFill>
                  <a:schemeClr val="dk1"/>
                </a:solidFill>
              </a:rPr>
              <a:t>deelnemen</a:t>
            </a:r>
            <a:r>
              <a:rPr lang="en-GB">
                <a:solidFill>
                  <a:schemeClr val="dk1"/>
                </a:solidFill>
              </a:rPr>
              <a:t> </a:t>
            </a:r>
            <a:r>
              <a:rPr lang="en-GB" err="1">
                <a:solidFill>
                  <a:schemeClr val="dk1"/>
                </a:solidFill>
              </a:rPr>
              <a:t>aan</a:t>
            </a:r>
            <a:r>
              <a:rPr lang="en-GB">
                <a:solidFill>
                  <a:schemeClr val="dk1"/>
                </a:solidFill>
              </a:rPr>
              <a:t> het GZG-</a:t>
            </a:r>
            <a:r>
              <a:rPr lang="en-GB" err="1">
                <a:solidFill>
                  <a:schemeClr val="dk1"/>
                </a:solidFill>
              </a:rPr>
              <a:t>initiatief</a:t>
            </a:r>
            <a:r>
              <a:rPr lang="en-GB">
                <a:solidFill>
                  <a:schemeClr val="dk1"/>
                </a:solidFill>
              </a:rPr>
              <a:t>. </a:t>
            </a:r>
          </a:p>
          <a:p>
            <a:r>
              <a:rPr lang="en-GB">
                <a:solidFill>
                  <a:schemeClr val="dk1"/>
                </a:solidFill>
              </a:rPr>
              <a:t>We</a:t>
            </a:r>
            <a:r>
              <a:rPr lang="en-GB" b="1">
                <a:solidFill>
                  <a:schemeClr val="dk1"/>
                </a:solidFill>
              </a:rPr>
              <a:t> </a:t>
            </a:r>
            <a:r>
              <a:rPr lang="en-GB" b="1" err="1">
                <a:solidFill>
                  <a:schemeClr val="dk1"/>
                </a:solidFill>
              </a:rPr>
              <a:t>focussen</a:t>
            </a:r>
            <a:r>
              <a:rPr lang="en-GB" b="1">
                <a:solidFill>
                  <a:schemeClr val="dk1"/>
                </a:solidFill>
              </a:rPr>
              <a:t> op de burger </a:t>
            </a:r>
            <a:r>
              <a:rPr lang="en-GB" err="1">
                <a:solidFill>
                  <a:schemeClr val="dk1"/>
                </a:solidFill>
              </a:rPr>
              <a:t>en</a:t>
            </a:r>
            <a:r>
              <a:rPr lang="en-GB" b="1">
                <a:solidFill>
                  <a:schemeClr val="dk1"/>
                </a:solidFill>
              </a:rPr>
              <a:t> het </a:t>
            </a:r>
            <a:r>
              <a:rPr lang="en-GB" b="1" err="1">
                <a:solidFill>
                  <a:schemeClr val="dk1"/>
                </a:solidFill>
              </a:rPr>
              <a:t>bevorderen</a:t>
            </a:r>
            <a:r>
              <a:rPr lang="en-GB" b="1">
                <a:solidFill>
                  <a:schemeClr val="dk1"/>
                </a:solidFill>
              </a:rPr>
              <a:t> van </a:t>
            </a:r>
            <a:r>
              <a:rPr lang="en-GB" b="1" err="1">
                <a:solidFill>
                  <a:schemeClr val="dk1"/>
                </a:solidFill>
              </a:rPr>
              <a:t>financieel</a:t>
            </a:r>
            <a:r>
              <a:rPr lang="en-GB" b="1">
                <a:solidFill>
                  <a:schemeClr val="dk1"/>
                </a:solidFill>
              </a:rPr>
              <a:t> </a:t>
            </a:r>
            <a:r>
              <a:rPr lang="en-GB" b="1" err="1">
                <a:solidFill>
                  <a:schemeClr val="dk1"/>
                </a:solidFill>
              </a:rPr>
              <a:t>herstel</a:t>
            </a:r>
            <a:r>
              <a:rPr lang="en-GB" b="1">
                <a:solidFill>
                  <a:schemeClr val="dk1"/>
                </a:solidFill>
              </a:rPr>
              <a:t>.</a:t>
            </a:r>
            <a:endParaRPr lang="en-GB">
              <a:solidFill>
                <a:schemeClr val="dk1"/>
              </a:solidFill>
            </a:endParaRPr>
          </a:p>
        </p:txBody>
      </p:sp>
    </p:spTree>
    <p:extLst>
      <p:ext uri="{BB962C8B-B14F-4D97-AF65-F5344CB8AC3E}">
        <p14:creationId xmlns:p14="http://schemas.microsoft.com/office/powerpoint/2010/main" val="862567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ad683b01e2_0_458"/>
          <p:cNvSpPr/>
          <p:nvPr/>
        </p:nvSpPr>
        <p:spPr>
          <a:xfrm>
            <a:off x="458850" y="1412850"/>
            <a:ext cx="6801300" cy="2317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g2ad683b01e2_0_458"/>
          <p:cNvSpPr txBox="1"/>
          <p:nvPr/>
        </p:nvSpPr>
        <p:spPr>
          <a:xfrm>
            <a:off x="458850" y="1412850"/>
            <a:ext cx="6801300" cy="2317800"/>
          </a:xfrm>
          <a:prstGeom prst="rect">
            <a:avLst/>
          </a:prstGeom>
          <a:noFill/>
          <a:ln>
            <a:noFill/>
          </a:ln>
        </p:spPr>
        <p:txBody>
          <a:bodyPr spcFirstLastPara="1" wrap="square" lIns="68550" tIns="34275" rIns="68550" bIns="34275" anchor="ctr" anchorCtr="0">
            <a:noAutofit/>
          </a:bodyPr>
          <a:lstStyle/>
          <a:p>
            <a:pPr algn="ctr">
              <a:buSzPts val="3700"/>
            </a:pPr>
            <a:r>
              <a:rPr lang="en-GB" sz="3700" b="1" err="1"/>
              <a:t>Verzamelen</a:t>
            </a:r>
            <a:r>
              <a:rPr lang="en-GB" sz="3700" b="1"/>
              <a:t> van use cases</a:t>
            </a:r>
            <a:endParaRPr lang="en-GB" sz="3700" b="1" i="0" u="none" strike="noStrike" cap="none">
              <a:solidFill>
                <a:srgbClr val="000000"/>
              </a:solidFill>
              <a:latin typeface="Arial"/>
              <a:ea typeface="Arial"/>
              <a:cs typeface="Arial"/>
            </a:endParaRPr>
          </a:p>
        </p:txBody>
      </p:sp>
      <p:sp>
        <p:nvSpPr>
          <p:cNvPr id="395" name="Google Shape;395;g2ad683b01e2_0_458"/>
          <p:cNvSpPr/>
          <p:nvPr/>
        </p:nvSpPr>
        <p:spPr>
          <a:xfrm>
            <a:off x="7260150" y="1412850"/>
            <a:ext cx="799200" cy="2317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47010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7" name="Google Shape;947;p4"/>
          <p:cNvSpPr txBox="1">
            <a:spLocks noGrp="1"/>
          </p:cNvSpPr>
          <p:nvPr>
            <p:ph type="title"/>
          </p:nvPr>
        </p:nvSpPr>
        <p:spPr>
          <a:xfrm>
            <a:off x="375327" y="419227"/>
            <a:ext cx="8396115" cy="401997"/>
          </a:xfrm>
          <a:prstGeom prst="rect">
            <a:avLst/>
          </a:prstGeom>
          <a:noFill/>
          <a:ln>
            <a:noFill/>
          </a:ln>
        </p:spPr>
        <p:txBody>
          <a:bodyPr spcFirstLastPara="1" wrap="square" lIns="0" tIns="34275" rIns="0" bIns="34275" anchor="t" anchorCtr="0">
            <a:normAutofit fontScale="90000"/>
          </a:bodyPr>
          <a:lstStyle/>
          <a:p>
            <a:r>
              <a:rPr lang="en-GB" sz="3200" b="1">
                <a:solidFill>
                  <a:srgbClr val="000000"/>
                </a:solidFill>
                <a:latin typeface="Arial"/>
                <a:cs typeface="Arial"/>
                <a:sym typeface="Arial"/>
              </a:rPr>
              <a:t>Voorbeeld persona (1/2)</a:t>
            </a:r>
            <a:endParaRPr lang="en-GB" sz="3200" b="1">
              <a:solidFill>
                <a:srgbClr val="000000"/>
              </a:solidFill>
              <a:latin typeface="Arial"/>
              <a:cs typeface="Arial"/>
            </a:endParaRPr>
          </a:p>
        </p:txBody>
      </p:sp>
      <p:sp>
        <p:nvSpPr>
          <p:cNvPr id="948" name="Google Shape;948;p4"/>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p>
            <a:pPr marL="0" lvl="0" indent="0" algn="r" rtl="0">
              <a:lnSpc>
                <a:spcPct val="100000"/>
              </a:lnSpc>
              <a:spcBef>
                <a:spcPts val="0"/>
              </a:spcBef>
              <a:spcAft>
                <a:spcPts val="0"/>
              </a:spcAft>
              <a:buClr>
                <a:srgbClr val="3C3D3C"/>
              </a:buClr>
              <a:buSzPts val="900"/>
              <a:buNone/>
            </a:pPr>
            <a:fld id="{00000000-1234-1234-1234-123412341234}" type="slidenum">
              <a:rPr lang="en-GB">
                <a:latin typeface="Arial"/>
                <a:ea typeface="Arial"/>
                <a:cs typeface="Arial"/>
                <a:sym typeface="Arial"/>
              </a:rPr>
              <a:t>43</a:t>
            </a:fld>
            <a:endParaRPr>
              <a:latin typeface="Arial"/>
              <a:ea typeface="Arial"/>
              <a:cs typeface="Arial"/>
              <a:sym typeface="Arial"/>
            </a:endParaRPr>
          </a:p>
        </p:txBody>
      </p:sp>
      <p:pic>
        <p:nvPicPr>
          <p:cNvPr id="949" name="Google Shape;949;p4" descr="A screenshot of a computer&#10;&#10;Description automatically generated"/>
          <p:cNvPicPr preferRelativeResize="0"/>
          <p:nvPr/>
        </p:nvPicPr>
        <p:blipFill rotWithShape="1">
          <a:blip r:embed="rId3">
            <a:alphaModFix/>
          </a:blip>
          <a:srcRect r="51017"/>
          <a:stretch/>
        </p:blipFill>
        <p:spPr>
          <a:xfrm>
            <a:off x="302808" y="915466"/>
            <a:ext cx="4454220" cy="4116407"/>
          </a:xfrm>
          <a:prstGeom prst="rect">
            <a:avLst/>
          </a:prstGeom>
          <a:noFill/>
          <a:ln>
            <a:noFill/>
          </a:ln>
        </p:spPr>
      </p:pic>
      <p:sp>
        <p:nvSpPr>
          <p:cNvPr id="3" name="Google Shape;1027;p7">
            <a:extLst>
              <a:ext uri="{FF2B5EF4-FFF2-40B4-BE49-F238E27FC236}">
                <a16:creationId xmlns:a16="http://schemas.microsoft.com/office/drawing/2014/main" id="{3A48D905-BFB1-73F0-B165-54491CA582AD}"/>
              </a:ext>
            </a:extLst>
          </p:cNvPr>
          <p:cNvSpPr txBox="1"/>
          <p:nvPr/>
        </p:nvSpPr>
        <p:spPr>
          <a:xfrm>
            <a:off x="5196908" y="1075564"/>
            <a:ext cx="3562642" cy="1725207"/>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endParaRPr lang="en-US" b="1">
              <a:solidFill>
                <a:schemeClr val="dk1"/>
              </a:solidFill>
            </a:endParaRPr>
          </a:p>
          <a:p>
            <a:pPr algn="ctr"/>
            <a:r>
              <a:rPr lang="en-US" b="1">
                <a:solidFill>
                  <a:schemeClr val="dk1"/>
                </a:solidFill>
              </a:rPr>
              <a:t>Peter </a:t>
            </a:r>
            <a:r>
              <a:rPr lang="en-US" err="1">
                <a:solidFill>
                  <a:schemeClr val="dk1"/>
                </a:solidFill>
              </a:rPr>
              <a:t>wordt</a:t>
            </a:r>
            <a:r>
              <a:rPr lang="en-US">
                <a:solidFill>
                  <a:schemeClr val="dk1"/>
                </a:solidFill>
              </a:rPr>
              <a:t> </a:t>
            </a:r>
            <a:r>
              <a:rPr lang="en-US" err="1">
                <a:solidFill>
                  <a:schemeClr val="dk1"/>
                </a:solidFill>
              </a:rPr>
              <a:t>ondersteund</a:t>
            </a:r>
            <a:r>
              <a:rPr lang="en-US">
                <a:solidFill>
                  <a:schemeClr val="dk1"/>
                </a:solidFill>
              </a:rPr>
              <a:t> door </a:t>
            </a:r>
          </a:p>
          <a:p>
            <a:pPr algn="ctr"/>
            <a:r>
              <a:rPr lang="en-US">
                <a:solidFill>
                  <a:schemeClr val="dk1"/>
                </a:solidFill>
              </a:rPr>
              <a:t>stad Gent </a:t>
            </a:r>
            <a:r>
              <a:rPr lang="en-US" err="1">
                <a:solidFill>
                  <a:schemeClr val="dk1"/>
                </a:solidFill>
              </a:rPr>
              <a:t>bij</a:t>
            </a:r>
            <a:r>
              <a:rPr lang="en-US">
                <a:solidFill>
                  <a:schemeClr val="dk1"/>
                </a:solidFill>
              </a:rPr>
              <a:t> het </a:t>
            </a:r>
            <a:r>
              <a:rPr lang="en-US" err="1">
                <a:solidFill>
                  <a:schemeClr val="dk1"/>
                </a:solidFill>
              </a:rPr>
              <a:t>opstellen</a:t>
            </a:r>
            <a:r>
              <a:rPr lang="en-US">
                <a:solidFill>
                  <a:schemeClr val="dk1"/>
                </a:solidFill>
              </a:rPr>
              <a:t> van </a:t>
            </a:r>
            <a:r>
              <a:rPr lang="en-US" err="1">
                <a:solidFill>
                  <a:schemeClr val="dk1"/>
                </a:solidFill>
              </a:rPr>
              <a:t>een</a:t>
            </a:r>
            <a:r>
              <a:rPr lang="en-US">
                <a:solidFill>
                  <a:schemeClr val="dk1"/>
                </a:solidFill>
              </a:rPr>
              <a:t> </a:t>
            </a:r>
            <a:r>
              <a:rPr lang="en-US" err="1">
                <a:solidFill>
                  <a:schemeClr val="dk1"/>
                </a:solidFill>
              </a:rPr>
              <a:t>aflossingsplan</a:t>
            </a:r>
            <a:r>
              <a:rPr lang="en-US">
                <a:solidFill>
                  <a:schemeClr val="dk1"/>
                </a:solidFill>
              </a:rPr>
              <a:t> </a:t>
            </a:r>
            <a:r>
              <a:rPr lang="en-US" err="1">
                <a:solidFill>
                  <a:schemeClr val="dk1"/>
                </a:solidFill>
              </a:rPr>
              <a:t>voor</a:t>
            </a:r>
            <a:r>
              <a:rPr lang="en-US">
                <a:solidFill>
                  <a:schemeClr val="dk1"/>
                </a:solidFill>
              </a:rPr>
              <a:t> </a:t>
            </a:r>
            <a:r>
              <a:rPr lang="en-US" err="1">
                <a:solidFill>
                  <a:schemeClr val="dk1"/>
                </a:solidFill>
              </a:rPr>
              <a:t>studieleningen</a:t>
            </a:r>
            <a:r>
              <a:rPr lang="en-US">
                <a:solidFill>
                  <a:schemeClr val="dk1"/>
                </a:solidFill>
              </a:rPr>
              <a:t>.</a:t>
            </a:r>
          </a:p>
          <a:p>
            <a:pPr marL="457200" indent="-233680">
              <a:buSzPts val="1200"/>
              <a:buFont typeface="Arial"/>
              <a:buNone/>
            </a:pPr>
            <a:endParaRPr lang="en-US">
              <a:solidFill>
                <a:schemeClr val="dk1"/>
              </a:solidFill>
            </a:endParaRPr>
          </a:p>
        </p:txBody>
      </p:sp>
      <p:pic>
        <p:nvPicPr>
          <p:cNvPr id="5" name="Picture 4" descr="A black icon of a person with a graduation cap&#10;&#10;Description automatically generated">
            <a:extLst>
              <a:ext uri="{FF2B5EF4-FFF2-40B4-BE49-F238E27FC236}">
                <a16:creationId xmlns:a16="http://schemas.microsoft.com/office/drawing/2014/main" id="{4F456CC7-C159-0F4A-872E-F6A7D6126749}"/>
              </a:ext>
            </a:extLst>
          </p:cNvPr>
          <p:cNvPicPr>
            <a:picLocks noChangeAspect="1"/>
          </p:cNvPicPr>
          <p:nvPr/>
        </p:nvPicPr>
        <p:blipFill>
          <a:blip r:embed="rId4"/>
          <a:stretch>
            <a:fillRect/>
          </a:stretch>
        </p:blipFill>
        <p:spPr>
          <a:xfrm>
            <a:off x="8406372" y="1109242"/>
            <a:ext cx="312821" cy="321750"/>
          </a:xfrm>
          <a:prstGeom prst="rect">
            <a:avLst/>
          </a:prstGeom>
        </p:spPr>
      </p:pic>
      <p:sp>
        <p:nvSpPr>
          <p:cNvPr id="7" name="Google Shape;1027;p7">
            <a:extLst>
              <a:ext uri="{FF2B5EF4-FFF2-40B4-BE49-F238E27FC236}">
                <a16:creationId xmlns:a16="http://schemas.microsoft.com/office/drawing/2014/main" id="{DD5C5BDE-5B5D-55DD-3EF7-619A0BB4FFC7}"/>
              </a:ext>
            </a:extLst>
          </p:cNvPr>
          <p:cNvSpPr txBox="1"/>
          <p:nvPr/>
        </p:nvSpPr>
        <p:spPr>
          <a:xfrm>
            <a:off x="5199009" y="3080015"/>
            <a:ext cx="3560540" cy="164484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b="1">
                <a:solidFill>
                  <a:schemeClr val="dk1"/>
                </a:solidFill>
              </a:rPr>
              <a:t>Jules </a:t>
            </a:r>
            <a:r>
              <a:rPr lang="en-US" err="1">
                <a:solidFill>
                  <a:schemeClr val="dk1"/>
                </a:solidFill>
              </a:rPr>
              <a:t>krijgt</a:t>
            </a:r>
            <a:r>
              <a:rPr lang="en-US">
                <a:solidFill>
                  <a:schemeClr val="dk1"/>
                </a:solidFill>
              </a:rPr>
              <a:t> </a:t>
            </a:r>
            <a:r>
              <a:rPr lang="en-US" err="1">
                <a:solidFill>
                  <a:schemeClr val="dk1"/>
                </a:solidFill>
              </a:rPr>
              <a:t>toegang</a:t>
            </a:r>
            <a:r>
              <a:rPr lang="en-US">
                <a:solidFill>
                  <a:schemeClr val="dk1"/>
                </a:solidFill>
              </a:rPr>
              <a:t> tot </a:t>
            </a:r>
            <a:r>
              <a:rPr lang="en-US" err="1">
                <a:solidFill>
                  <a:schemeClr val="dk1"/>
                </a:solidFill>
              </a:rPr>
              <a:t>financiële</a:t>
            </a:r>
            <a:r>
              <a:rPr lang="en-US">
                <a:solidFill>
                  <a:schemeClr val="dk1"/>
                </a:solidFill>
              </a:rPr>
              <a:t> </a:t>
            </a:r>
            <a:r>
              <a:rPr lang="en-US" err="1">
                <a:solidFill>
                  <a:schemeClr val="dk1"/>
                </a:solidFill>
              </a:rPr>
              <a:t>bijstandsprogramma's</a:t>
            </a:r>
            <a:r>
              <a:rPr lang="en-US">
                <a:solidFill>
                  <a:schemeClr val="dk1"/>
                </a:solidFill>
              </a:rPr>
              <a:t> </a:t>
            </a:r>
            <a:r>
              <a:rPr lang="en-US" err="1">
                <a:solidFill>
                  <a:schemeClr val="dk1"/>
                </a:solidFill>
              </a:rPr>
              <a:t>voor</a:t>
            </a:r>
            <a:r>
              <a:rPr lang="en-US">
                <a:solidFill>
                  <a:schemeClr val="dk1"/>
                </a:solidFill>
              </a:rPr>
              <a:t> </a:t>
            </a:r>
            <a:r>
              <a:rPr lang="en-US" err="1">
                <a:solidFill>
                  <a:schemeClr val="dk1"/>
                </a:solidFill>
              </a:rPr>
              <a:t>senioren</a:t>
            </a:r>
            <a:r>
              <a:rPr lang="en-US">
                <a:solidFill>
                  <a:schemeClr val="dk1"/>
                </a:solidFill>
              </a:rPr>
              <a:t>.</a:t>
            </a:r>
          </a:p>
        </p:txBody>
      </p:sp>
      <p:pic>
        <p:nvPicPr>
          <p:cNvPr id="9" name="Picture 8" descr="A person walking with a cane&#10;&#10;Description automatically generated">
            <a:extLst>
              <a:ext uri="{FF2B5EF4-FFF2-40B4-BE49-F238E27FC236}">
                <a16:creationId xmlns:a16="http://schemas.microsoft.com/office/drawing/2014/main" id="{3E9DA7B4-9305-F4C3-914C-D8CD6CA90A4E}"/>
              </a:ext>
            </a:extLst>
          </p:cNvPr>
          <p:cNvPicPr>
            <a:picLocks noChangeAspect="1"/>
          </p:cNvPicPr>
          <p:nvPr/>
        </p:nvPicPr>
        <p:blipFill rotWithShape="1">
          <a:blip r:embed="rId5"/>
          <a:srcRect l="-686" r="16587" b="9836"/>
          <a:stretch/>
        </p:blipFill>
        <p:spPr>
          <a:xfrm>
            <a:off x="8381916" y="3136595"/>
            <a:ext cx="348151" cy="355814"/>
          </a:xfrm>
          <a:prstGeom prst="rect">
            <a:avLst/>
          </a:prstGeom>
        </p:spPr>
      </p:pic>
    </p:spTree>
    <p:extLst>
      <p:ext uri="{BB962C8B-B14F-4D97-AF65-F5344CB8AC3E}">
        <p14:creationId xmlns:p14="http://schemas.microsoft.com/office/powerpoint/2010/main" val="3622841116"/>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7" name="Google Shape;947;p4"/>
          <p:cNvSpPr txBox="1">
            <a:spLocks noGrp="1"/>
          </p:cNvSpPr>
          <p:nvPr>
            <p:ph type="title"/>
          </p:nvPr>
        </p:nvSpPr>
        <p:spPr>
          <a:xfrm>
            <a:off x="375327" y="419227"/>
            <a:ext cx="8396115" cy="401997"/>
          </a:xfrm>
          <a:prstGeom prst="rect">
            <a:avLst/>
          </a:prstGeom>
          <a:noFill/>
          <a:ln>
            <a:noFill/>
          </a:ln>
        </p:spPr>
        <p:txBody>
          <a:bodyPr spcFirstLastPara="1" wrap="square" lIns="0" tIns="34275" rIns="0" bIns="34275" anchor="t" anchorCtr="0">
            <a:normAutofit fontScale="90000"/>
          </a:bodyPr>
          <a:lstStyle/>
          <a:p>
            <a:r>
              <a:rPr lang="en-GB" sz="3200" b="1">
                <a:solidFill>
                  <a:srgbClr val="000000"/>
                </a:solidFill>
                <a:latin typeface="Arial"/>
                <a:cs typeface="Arial"/>
                <a:sym typeface="Arial"/>
              </a:rPr>
              <a:t>Voorbeeld persona (2/2)</a:t>
            </a:r>
            <a:endParaRPr lang="en-GB" sz="3200" b="1">
              <a:solidFill>
                <a:srgbClr val="000000"/>
              </a:solidFill>
              <a:latin typeface="Arial"/>
              <a:cs typeface="Arial"/>
            </a:endParaRPr>
          </a:p>
        </p:txBody>
      </p:sp>
      <p:sp>
        <p:nvSpPr>
          <p:cNvPr id="948" name="Google Shape;948;p4"/>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p>
            <a:pPr marL="0" lvl="0" indent="0" algn="r" rtl="0">
              <a:lnSpc>
                <a:spcPct val="100000"/>
              </a:lnSpc>
              <a:spcBef>
                <a:spcPts val="0"/>
              </a:spcBef>
              <a:spcAft>
                <a:spcPts val="0"/>
              </a:spcAft>
              <a:buClr>
                <a:srgbClr val="3C3D3C"/>
              </a:buClr>
              <a:buSzPts val="900"/>
              <a:buNone/>
            </a:pPr>
            <a:fld id="{00000000-1234-1234-1234-123412341234}" type="slidenum">
              <a:rPr lang="en-GB">
                <a:latin typeface="Arial"/>
                <a:ea typeface="Arial"/>
                <a:cs typeface="Arial"/>
                <a:sym typeface="Arial"/>
              </a:rPr>
              <a:t>44</a:t>
            </a:fld>
            <a:endParaRPr>
              <a:latin typeface="Arial"/>
              <a:ea typeface="Arial"/>
              <a:cs typeface="Arial"/>
              <a:sym typeface="Arial"/>
            </a:endParaRPr>
          </a:p>
        </p:txBody>
      </p:sp>
      <p:pic>
        <p:nvPicPr>
          <p:cNvPr id="949" name="Google Shape;949;p4" descr="A screenshot of a computer&#10;&#10;Description automatically generated"/>
          <p:cNvPicPr preferRelativeResize="0"/>
          <p:nvPr/>
        </p:nvPicPr>
        <p:blipFill rotWithShape="1">
          <a:blip r:embed="rId3">
            <a:alphaModFix/>
          </a:blip>
          <a:srcRect l="49715"/>
          <a:stretch/>
        </p:blipFill>
        <p:spPr>
          <a:xfrm>
            <a:off x="260057" y="915466"/>
            <a:ext cx="4572606" cy="4116407"/>
          </a:xfrm>
          <a:prstGeom prst="rect">
            <a:avLst/>
          </a:prstGeom>
          <a:noFill/>
          <a:ln>
            <a:noFill/>
          </a:ln>
        </p:spPr>
      </p:pic>
      <p:sp>
        <p:nvSpPr>
          <p:cNvPr id="3" name="Google Shape;1027;p7">
            <a:extLst>
              <a:ext uri="{FF2B5EF4-FFF2-40B4-BE49-F238E27FC236}">
                <a16:creationId xmlns:a16="http://schemas.microsoft.com/office/drawing/2014/main" id="{027D8325-0D32-A760-3641-5BD791605AAA}"/>
              </a:ext>
            </a:extLst>
          </p:cNvPr>
          <p:cNvSpPr txBox="1"/>
          <p:nvPr/>
        </p:nvSpPr>
        <p:spPr>
          <a:xfrm>
            <a:off x="5277275" y="1004126"/>
            <a:ext cx="3491205" cy="178824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b="1">
                <a:solidFill>
                  <a:schemeClr val="dk1"/>
                </a:solidFill>
              </a:rPr>
              <a:t>Anna </a:t>
            </a:r>
            <a:r>
              <a:rPr lang="en-US" err="1">
                <a:solidFill>
                  <a:schemeClr val="dk1"/>
                </a:solidFill>
              </a:rPr>
              <a:t>krijgt</a:t>
            </a:r>
            <a:r>
              <a:rPr lang="en-US">
                <a:solidFill>
                  <a:schemeClr val="dk1"/>
                </a:solidFill>
              </a:rPr>
              <a:t> </a:t>
            </a:r>
            <a:r>
              <a:rPr lang="en-US" err="1">
                <a:solidFill>
                  <a:schemeClr val="dk1"/>
                </a:solidFill>
              </a:rPr>
              <a:t>toegang</a:t>
            </a:r>
            <a:r>
              <a:rPr lang="en-US">
                <a:solidFill>
                  <a:schemeClr val="dk1"/>
                </a:solidFill>
              </a:rPr>
              <a:t> tot </a:t>
            </a:r>
            <a:r>
              <a:rPr lang="en-US" err="1">
                <a:solidFill>
                  <a:schemeClr val="dk1"/>
                </a:solidFill>
              </a:rPr>
              <a:t>financieel</a:t>
            </a:r>
            <a:r>
              <a:rPr lang="en-US">
                <a:solidFill>
                  <a:schemeClr val="dk1"/>
                </a:solidFill>
              </a:rPr>
              <a:t> </a:t>
            </a:r>
          </a:p>
          <a:p>
            <a:pPr algn="ctr"/>
            <a:r>
              <a:rPr lang="en-US" err="1">
                <a:solidFill>
                  <a:schemeClr val="dk1"/>
                </a:solidFill>
              </a:rPr>
              <a:t>advies</a:t>
            </a:r>
            <a:r>
              <a:rPr lang="en-US">
                <a:solidFill>
                  <a:schemeClr val="dk1"/>
                </a:solidFill>
              </a:rPr>
              <a:t> om </a:t>
            </a:r>
            <a:r>
              <a:rPr lang="en-US" err="1">
                <a:solidFill>
                  <a:schemeClr val="dk1"/>
                </a:solidFill>
              </a:rPr>
              <a:t>beter</a:t>
            </a:r>
            <a:r>
              <a:rPr lang="en-US">
                <a:solidFill>
                  <a:schemeClr val="dk1"/>
                </a:solidFill>
              </a:rPr>
              <a:t> met </a:t>
            </a:r>
            <a:r>
              <a:rPr lang="en-US" err="1">
                <a:solidFill>
                  <a:schemeClr val="dk1"/>
                </a:solidFill>
              </a:rPr>
              <a:t>haar</a:t>
            </a:r>
            <a:r>
              <a:rPr lang="en-US">
                <a:solidFill>
                  <a:schemeClr val="dk1"/>
                </a:solidFill>
              </a:rPr>
              <a:t> geld om </a:t>
            </a:r>
            <a:r>
              <a:rPr lang="en-US" err="1">
                <a:solidFill>
                  <a:schemeClr val="dk1"/>
                </a:solidFill>
              </a:rPr>
              <a:t>te</a:t>
            </a:r>
            <a:r>
              <a:rPr lang="en-US">
                <a:solidFill>
                  <a:schemeClr val="dk1"/>
                </a:solidFill>
              </a:rPr>
              <a:t> </a:t>
            </a:r>
            <a:r>
              <a:rPr lang="en-US" err="1">
                <a:solidFill>
                  <a:schemeClr val="dk1"/>
                </a:solidFill>
              </a:rPr>
              <a:t>gaan</a:t>
            </a:r>
            <a:r>
              <a:rPr lang="en-US">
                <a:solidFill>
                  <a:schemeClr val="dk1"/>
                </a:solidFill>
              </a:rPr>
              <a:t>.</a:t>
            </a:r>
          </a:p>
          <a:p>
            <a:pPr algn="ctr">
              <a:buFont typeface="Arial"/>
              <a:buNone/>
            </a:pPr>
            <a:endParaRPr lang="en-US">
              <a:solidFill>
                <a:schemeClr val="dk1"/>
              </a:solidFill>
            </a:endParaRPr>
          </a:p>
          <a:p>
            <a:pPr algn="ctr"/>
            <a:r>
              <a:rPr lang="en-US">
                <a:solidFill>
                  <a:schemeClr val="dk1"/>
                </a:solidFill>
              </a:rPr>
              <a:t>Stad Aalter </a:t>
            </a:r>
            <a:r>
              <a:rPr lang="en-US" err="1">
                <a:solidFill>
                  <a:schemeClr val="dk1"/>
                </a:solidFill>
              </a:rPr>
              <a:t>ondersteunt</a:t>
            </a:r>
            <a:r>
              <a:rPr lang="en-US">
                <a:solidFill>
                  <a:schemeClr val="dk1"/>
                </a:solidFill>
              </a:rPr>
              <a:t> </a:t>
            </a:r>
            <a:r>
              <a:rPr lang="en-US" b="1">
                <a:solidFill>
                  <a:schemeClr val="dk1"/>
                </a:solidFill>
              </a:rPr>
              <a:t>Anna </a:t>
            </a:r>
            <a:r>
              <a:rPr lang="en-US">
                <a:solidFill>
                  <a:schemeClr val="dk1"/>
                </a:solidFill>
              </a:rPr>
              <a:t>in de </a:t>
            </a:r>
            <a:r>
              <a:rPr lang="en-US" err="1">
                <a:solidFill>
                  <a:schemeClr val="dk1"/>
                </a:solidFill>
              </a:rPr>
              <a:t>vermindering</a:t>
            </a:r>
            <a:r>
              <a:rPr lang="en-US">
                <a:solidFill>
                  <a:schemeClr val="dk1"/>
                </a:solidFill>
              </a:rPr>
              <a:t> van </a:t>
            </a:r>
            <a:r>
              <a:rPr lang="en-US" err="1">
                <a:solidFill>
                  <a:schemeClr val="dk1"/>
                </a:solidFill>
              </a:rPr>
              <a:t>financiële</a:t>
            </a:r>
            <a:r>
              <a:rPr lang="en-US">
                <a:solidFill>
                  <a:schemeClr val="dk1"/>
                </a:solidFill>
              </a:rPr>
              <a:t> stress </a:t>
            </a:r>
            <a:r>
              <a:rPr lang="en-US" err="1">
                <a:solidFill>
                  <a:schemeClr val="dk1"/>
                </a:solidFill>
              </a:rPr>
              <a:t>en</a:t>
            </a:r>
            <a:r>
              <a:rPr lang="en-US">
                <a:solidFill>
                  <a:schemeClr val="dk1"/>
                </a:solidFill>
              </a:rPr>
              <a:t> </a:t>
            </a:r>
            <a:r>
              <a:rPr lang="en-US" err="1">
                <a:solidFill>
                  <a:schemeClr val="dk1"/>
                </a:solidFill>
              </a:rPr>
              <a:t>meer</a:t>
            </a:r>
            <a:r>
              <a:rPr lang="en-US">
                <a:solidFill>
                  <a:schemeClr val="dk1"/>
                </a:solidFill>
              </a:rPr>
              <a:t> </a:t>
            </a:r>
            <a:r>
              <a:rPr lang="en-US" err="1">
                <a:solidFill>
                  <a:schemeClr val="dk1"/>
                </a:solidFill>
              </a:rPr>
              <a:t>financiële</a:t>
            </a:r>
            <a:r>
              <a:rPr lang="en-US">
                <a:solidFill>
                  <a:schemeClr val="dk1"/>
                </a:solidFill>
              </a:rPr>
              <a:t> </a:t>
            </a:r>
            <a:r>
              <a:rPr lang="en-US" err="1">
                <a:solidFill>
                  <a:schemeClr val="dk1"/>
                </a:solidFill>
              </a:rPr>
              <a:t>stabiliteit</a:t>
            </a:r>
            <a:r>
              <a:rPr lang="en-US">
                <a:solidFill>
                  <a:schemeClr val="dk1"/>
                </a:solidFill>
              </a:rPr>
              <a:t>.</a:t>
            </a:r>
          </a:p>
        </p:txBody>
      </p:sp>
      <p:sp>
        <p:nvSpPr>
          <p:cNvPr id="7" name="Google Shape;1027;p7">
            <a:extLst>
              <a:ext uri="{FF2B5EF4-FFF2-40B4-BE49-F238E27FC236}">
                <a16:creationId xmlns:a16="http://schemas.microsoft.com/office/drawing/2014/main" id="{811269E1-6B3E-F8C7-0F22-BA178814E0C0}"/>
              </a:ext>
            </a:extLst>
          </p:cNvPr>
          <p:cNvSpPr txBox="1"/>
          <p:nvPr/>
        </p:nvSpPr>
        <p:spPr>
          <a:xfrm>
            <a:off x="5279375" y="3080015"/>
            <a:ext cx="3489103" cy="136802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b="1">
                <a:solidFill>
                  <a:schemeClr val="dk1"/>
                </a:solidFill>
              </a:rPr>
              <a:t>Nathalie </a:t>
            </a:r>
            <a:r>
              <a:rPr lang="en-US" err="1">
                <a:solidFill>
                  <a:schemeClr val="dk1"/>
                </a:solidFill>
              </a:rPr>
              <a:t>krijgt</a:t>
            </a:r>
            <a:r>
              <a:rPr lang="en-US">
                <a:solidFill>
                  <a:schemeClr val="dk1"/>
                </a:solidFill>
              </a:rPr>
              <a:t> </a:t>
            </a:r>
            <a:r>
              <a:rPr lang="en-US" err="1">
                <a:solidFill>
                  <a:schemeClr val="dk1"/>
                </a:solidFill>
              </a:rPr>
              <a:t>hulp</a:t>
            </a:r>
            <a:r>
              <a:rPr lang="en-US">
                <a:solidFill>
                  <a:schemeClr val="dk1"/>
                </a:solidFill>
              </a:rPr>
              <a:t> van </a:t>
            </a:r>
          </a:p>
          <a:p>
            <a:pPr algn="ctr"/>
            <a:r>
              <a:rPr lang="en-US" err="1">
                <a:solidFill>
                  <a:schemeClr val="dk1"/>
                </a:solidFill>
              </a:rPr>
              <a:t>gemeente</a:t>
            </a:r>
            <a:r>
              <a:rPr lang="en-US">
                <a:solidFill>
                  <a:schemeClr val="dk1"/>
                </a:solidFill>
              </a:rPr>
              <a:t> Zulte in het </a:t>
            </a:r>
            <a:r>
              <a:rPr lang="en-US" err="1">
                <a:solidFill>
                  <a:schemeClr val="dk1"/>
                </a:solidFill>
              </a:rPr>
              <a:t>herstellen</a:t>
            </a:r>
            <a:r>
              <a:rPr lang="en-US">
                <a:solidFill>
                  <a:schemeClr val="dk1"/>
                </a:solidFill>
              </a:rPr>
              <a:t> van </a:t>
            </a:r>
            <a:r>
              <a:rPr lang="en-US" err="1">
                <a:solidFill>
                  <a:schemeClr val="dk1"/>
                </a:solidFill>
              </a:rPr>
              <a:t>financiële</a:t>
            </a:r>
            <a:r>
              <a:rPr lang="en-US">
                <a:solidFill>
                  <a:schemeClr val="dk1"/>
                </a:solidFill>
              </a:rPr>
              <a:t> </a:t>
            </a:r>
            <a:r>
              <a:rPr lang="en-US" err="1">
                <a:solidFill>
                  <a:schemeClr val="dk1"/>
                </a:solidFill>
              </a:rPr>
              <a:t>onafhankelijkheid</a:t>
            </a:r>
            <a:r>
              <a:rPr lang="en-US">
                <a:solidFill>
                  <a:schemeClr val="dk1"/>
                </a:solidFill>
              </a:rPr>
              <a:t> </a:t>
            </a:r>
            <a:r>
              <a:rPr lang="en-US" err="1">
                <a:solidFill>
                  <a:schemeClr val="dk1"/>
                </a:solidFill>
              </a:rPr>
              <a:t>na</a:t>
            </a:r>
            <a:r>
              <a:rPr lang="en-US">
                <a:solidFill>
                  <a:schemeClr val="dk1"/>
                </a:solidFill>
              </a:rPr>
              <a:t> de </a:t>
            </a:r>
            <a:r>
              <a:rPr lang="en-US" err="1">
                <a:solidFill>
                  <a:schemeClr val="dk1"/>
                </a:solidFill>
              </a:rPr>
              <a:t>scheiding</a:t>
            </a:r>
            <a:r>
              <a:rPr lang="en-US">
                <a:solidFill>
                  <a:schemeClr val="dk1"/>
                </a:solidFill>
              </a:rPr>
              <a:t>.</a:t>
            </a:r>
          </a:p>
        </p:txBody>
      </p:sp>
      <p:pic>
        <p:nvPicPr>
          <p:cNvPr id="11" name="Picture 10">
            <a:extLst>
              <a:ext uri="{FF2B5EF4-FFF2-40B4-BE49-F238E27FC236}">
                <a16:creationId xmlns:a16="http://schemas.microsoft.com/office/drawing/2014/main" id="{0BCB1C41-7C0D-B639-F2E5-6D77686BBCEA}"/>
              </a:ext>
            </a:extLst>
          </p:cNvPr>
          <p:cNvPicPr>
            <a:picLocks noChangeAspect="1"/>
          </p:cNvPicPr>
          <p:nvPr/>
        </p:nvPicPr>
        <p:blipFill rotWithShape="1">
          <a:blip r:embed="rId4"/>
          <a:srcRect r="1818" b="-1877"/>
          <a:stretch/>
        </p:blipFill>
        <p:spPr>
          <a:xfrm>
            <a:off x="8435579" y="1087180"/>
            <a:ext cx="287604" cy="264115"/>
          </a:xfrm>
          <a:prstGeom prst="rect">
            <a:avLst/>
          </a:prstGeom>
        </p:spPr>
      </p:pic>
      <p:pic>
        <p:nvPicPr>
          <p:cNvPr id="12" name="Picture 11" descr="A black silhouette of a person&#10;&#10;Description automatically generated">
            <a:extLst>
              <a:ext uri="{FF2B5EF4-FFF2-40B4-BE49-F238E27FC236}">
                <a16:creationId xmlns:a16="http://schemas.microsoft.com/office/drawing/2014/main" id="{F7804AC9-897F-EA01-6EA8-2EF93F8C2400}"/>
              </a:ext>
            </a:extLst>
          </p:cNvPr>
          <p:cNvPicPr>
            <a:picLocks noChangeAspect="1"/>
          </p:cNvPicPr>
          <p:nvPr/>
        </p:nvPicPr>
        <p:blipFill rotWithShape="1">
          <a:blip r:embed="rId5"/>
          <a:srcRect l="9113" r="9332" b="1587"/>
          <a:stretch/>
        </p:blipFill>
        <p:spPr>
          <a:xfrm>
            <a:off x="8432754" y="3155715"/>
            <a:ext cx="280301" cy="356482"/>
          </a:xfrm>
          <a:prstGeom prst="rect">
            <a:avLst/>
          </a:prstGeom>
        </p:spPr>
      </p:pic>
    </p:spTree>
    <p:extLst>
      <p:ext uri="{BB962C8B-B14F-4D97-AF65-F5344CB8AC3E}">
        <p14:creationId xmlns:p14="http://schemas.microsoft.com/office/powerpoint/2010/main" val="3808107709"/>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8" name="Google Shape;948;p4"/>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p>
            <a:pPr marL="0" lvl="0" indent="0" algn="r" rtl="0">
              <a:lnSpc>
                <a:spcPct val="100000"/>
              </a:lnSpc>
              <a:spcBef>
                <a:spcPts val="0"/>
              </a:spcBef>
              <a:spcAft>
                <a:spcPts val="0"/>
              </a:spcAft>
              <a:buClr>
                <a:srgbClr val="3C3D3C"/>
              </a:buClr>
              <a:buSzPts val="900"/>
              <a:buNone/>
            </a:pPr>
            <a:fld id="{00000000-1234-1234-1234-123412341234}" type="slidenum">
              <a:rPr lang="en-GB">
                <a:latin typeface="Arial"/>
                <a:ea typeface="Arial"/>
                <a:cs typeface="Arial"/>
                <a:sym typeface="Arial"/>
              </a:rPr>
              <a:t>45</a:t>
            </a:fld>
            <a:endParaRPr>
              <a:latin typeface="Arial"/>
              <a:ea typeface="Arial"/>
              <a:cs typeface="Arial"/>
              <a:sym typeface="Arial"/>
            </a:endParaRPr>
          </a:p>
        </p:txBody>
      </p:sp>
      <p:pic>
        <p:nvPicPr>
          <p:cNvPr id="5" name="Picture 4" descr="A person with prosthetic leg writing on paper&#10;&#10;Description automatically generated">
            <a:extLst>
              <a:ext uri="{FF2B5EF4-FFF2-40B4-BE49-F238E27FC236}">
                <a16:creationId xmlns:a16="http://schemas.microsoft.com/office/drawing/2014/main" id="{48AA8282-F714-92D1-ACDB-70885502367D}"/>
              </a:ext>
            </a:extLst>
          </p:cNvPr>
          <p:cNvPicPr>
            <a:picLocks noChangeAspect="1"/>
          </p:cNvPicPr>
          <p:nvPr/>
        </p:nvPicPr>
        <p:blipFill>
          <a:blip r:embed="rId3"/>
          <a:stretch>
            <a:fillRect/>
          </a:stretch>
        </p:blipFill>
        <p:spPr>
          <a:xfrm>
            <a:off x="-72036" y="-961508"/>
            <a:ext cx="9214835" cy="6107213"/>
          </a:xfrm>
          <a:prstGeom prst="rect">
            <a:avLst/>
          </a:prstGeom>
        </p:spPr>
      </p:pic>
      <p:sp>
        <p:nvSpPr>
          <p:cNvPr id="3" name="Google Shape;1027;p7">
            <a:extLst>
              <a:ext uri="{FF2B5EF4-FFF2-40B4-BE49-F238E27FC236}">
                <a16:creationId xmlns:a16="http://schemas.microsoft.com/office/drawing/2014/main" id="{027D8325-0D32-A760-3641-5BD791605AAA}"/>
              </a:ext>
            </a:extLst>
          </p:cNvPr>
          <p:cNvSpPr txBox="1"/>
          <p:nvPr/>
        </p:nvSpPr>
        <p:spPr>
          <a:xfrm>
            <a:off x="326386" y="1103846"/>
            <a:ext cx="3719925" cy="1821858"/>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anchor="ctr" anchorCtr="0">
            <a:noAutofit/>
          </a:bodyPr>
          <a:lstStyle/>
          <a:p>
            <a:pPr algn="ctr"/>
            <a:r>
              <a:rPr lang="en-US" sz="1800"/>
              <a:t>Als </a:t>
            </a:r>
            <a:r>
              <a:rPr lang="en-US" sz="1800" b="1"/>
              <a:t>burger </a:t>
            </a:r>
            <a:r>
              <a:rPr lang="en-US" sz="1800"/>
              <a:t>met </a:t>
            </a:r>
            <a:r>
              <a:rPr lang="en-US" sz="1800" b="1" err="1"/>
              <a:t>schulden</a:t>
            </a:r>
            <a:r>
              <a:rPr lang="en-US" sz="1800" b="1"/>
              <a:t> </a:t>
            </a:r>
            <a:r>
              <a:rPr lang="en-US" sz="1800" err="1"/>
              <a:t>krijgt</a:t>
            </a:r>
            <a:r>
              <a:rPr lang="en-US" sz="1800"/>
              <a:t> Pieter-Jan </a:t>
            </a:r>
            <a:r>
              <a:rPr lang="en-US" sz="1800" err="1"/>
              <a:t>gepersonaliseerde</a:t>
            </a:r>
            <a:r>
              <a:rPr lang="en-US" sz="1800"/>
              <a:t> </a:t>
            </a:r>
            <a:r>
              <a:rPr lang="en-US" sz="1800" err="1"/>
              <a:t>aanpak</a:t>
            </a:r>
            <a:r>
              <a:rPr lang="en-US" sz="1800"/>
              <a:t> van </a:t>
            </a:r>
            <a:r>
              <a:rPr lang="en-US" sz="1800" b="1"/>
              <a:t>Stad Oudenaarde </a:t>
            </a:r>
            <a:r>
              <a:rPr lang="en-US" sz="1800"/>
              <a:t>om </a:t>
            </a:r>
            <a:r>
              <a:rPr lang="en-US" sz="1800" err="1"/>
              <a:t>zijn</a:t>
            </a:r>
            <a:r>
              <a:rPr lang="en-US" sz="1800"/>
              <a:t> </a:t>
            </a:r>
            <a:r>
              <a:rPr lang="en-US" sz="1800" b="1" err="1"/>
              <a:t>vorderingen</a:t>
            </a:r>
            <a:r>
              <a:rPr lang="en-US" sz="1800"/>
              <a:t> </a:t>
            </a:r>
            <a:r>
              <a:rPr lang="en-US" sz="1800" err="1"/>
              <a:t>te</a:t>
            </a:r>
            <a:r>
              <a:rPr lang="en-US" sz="1800"/>
              <a:t> </a:t>
            </a:r>
            <a:r>
              <a:rPr lang="en-US" sz="1800" err="1"/>
              <a:t>beheren</a:t>
            </a:r>
            <a:r>
              <a:rPr lang="en-US" sz="1800"/>
              <a:t>.</a:t>
            </a:r>
          </a:p>
        </p:txBody>
      </p:sp>
      <p:sp>
        <p:nvSpPr>
          <p:cNvPr id="947" name="Google Shape;947;p4"/>
          <p:cNvSpPr txBox="1">
            <a:spLocks noGrp="1"/>
          </p:cNvSpPr>
          <p:nvPr>
            <p:ph type="title"/>
          </p:nvPr>
        </p:nvSpPr>
        <p:spPr>
          <a:xfrm>
            <a:off x="375327" y="419227"/>
            <a:ext cx="8396115" cy="401997"/>
          </a:xfrm>
          <a:prstGeom prst="rect">
            <a:avLst/>
          </a:prstGeom>
          <a:noFill/>
          <a:ln>
            <a:noFill/>
          </a:ln>
        </p:spPr>
        <p:txBody>
          <a:bodyPr spcFirstLastPara="1" wrap="square" lIns="0" tIns="34275" rIns="0" bIns="34275" anchor="t" anchorCtr="0">
            <a:noAutofit/>
          </a:bodyPr>
          <a:lstStyle/>
          <a:p>
            <a:r>
              <a:rPr lang="en-GB" sz="3200" b="1">
                <a:solidFill>
                  <a:srgbClr val="FFFFFF"/>
                </a:solidFill>
                <a:latin typeface="Arial"/>
                <a:cs typeface="Arial"/>
                <a:sym typeface="Arial"/>
              </a:rPr>
              <a:t>Use case 1</a:t>
            </a:r>
            <a:endParaRPr lang="en-US" sz="3600" b="1">
              <a:solidFill>
                <a:srgbClr val="FFFFFF"/>
              </a:solidFill>
            </a:endParaRPr>
          </a:p>
        </p:txBody>
      </p:sp>
    </p:spTree>
    <p:extLst>
      <p:ext uri="{BB962C8B-B14F-4D97-AF65-F5344CB8AC3E}">
        <p14:creationId xmlns:p14="http://schemas.microsoft.com/office/powerpoint/2010/main" val="353127802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8" name="Google Shape;948;p4"/>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p>
            <a:pPr marL="0" lvl="0" indent="0" algn="r" rtl="0">
              <a:lnSpc>
                <a:spcPct val="100000"/>
              </a:lnSpc>
              <a:spcBef>
                <a:spcPts val="0"/>
              </a:spcBef>
              <a:spcAft>
                <a:spcPts val="0"/>
              </a:spcAft>
              <a:buClr>
                <a:srgbClr val="3C3D3C"/>
              </a:buClr>
              <a:buSzPts val="900"/>
              <a:buNone/>
            </a:pPr>
            <a:fld id="{00000000-1234-1234-1234-123412341234}" type="slidenum">
              <a:rPr lang="en-GB">
                <a:latin typeface="Arial"/>
                <a:ea typeface="Arial"/>
                <a:cs typeface="Arial"/>
                <a:sym typeface="Arial"/>
              </a:rPr>
              <a:t>46</a:t>
            </a:fld>
            <a:endParaRPr>
              <a:latin typeface="Arial"/>
              <a:ea typeface="Arial"/>
              <a:cs typeface="Arial"/>
              <a:sym typeface="Arial"/>
            </a:endParaRPr>
          </a:p>
        </p:txBody>
      </p:sp>
      <p:sp>
        <p:nvSpPr>
          <p:cNvPr id="4" name="Title 3">
            <a:extLst>
              <a:ext uri="{FF2B5EF4-FFF2-40B4-BE49-F238E27FC236}">
                <a16:creationId xmlns:a16="http://schemas.microsoft.com/office/drawing/2014/main" id="{1A800981-7D43-035A-7514-8C503F728F89}"/>
              </a:ext>
            </a:extLst>
          </p:cNvPr>
          <p:cNvSpPr>
            <a:spLocks noGrp="1"/>
          </p:cNvSpPr>
          <p:nvPr>
            <p:ph type="title"/>
          </p:nvPr>
        </p:nvSpPr>
        <p:spPr/>
        <p:txBody>
          <a:bodyPr>
            <a:normAutofit fontScale="90000"/>
          </a:bodyPr>
          <a:lstStyle/>
          <a:p>
            <a:endParaRPr lang="en-US"/>
          </a:p>
        </p:txBody>
      </p:sp>
      <p:pic>
        <p:nvPicPr>
          <p:cNvPr id="8" name="Picture 7" descr="A person and person looking at papers&#10;&#10;Description automatically generated">
            <a:extLst>
              <a:ext uri="{FF2B5EF4-FFF2-40B4-BE49-F238E27FC236}">
                <a16:creationId xmlns:a16="http://schemas.microsoft.com/office/drawing/2014/main" id="{BDC86C7F-A544-9A4B-2A68-7B08B79F52E1}"/>
              </a:ext>
            </a:extLst>
          </p:cNvPr>
          <p:cNvPicPr>
            <a:picLocks noChangeAspect="1"/>
          </p:cNvPicPr>
          <p:nvPr/>
        </p:nvPicPr>
        <p:blipFill>
          <a:blip r:embed="rId3"/>
          <a:stretch>
            <a:fillRect/>
          </a:stretch>
        </p:blipFill>
        <p:spPr>
          <a:xfrm>
            <a:off x="61233" y="-638584"/>
            <a:ext cx="9577425" cy="6379247"/>
          </a:xfrm>
          <a:prstGeom prst="rect">
            <a:avLst/>
          </a:prstGeom>
        </p:spPr>
      </p:pic>
      <p:sp>
        <p:nvSpPr>
          <p:cNvPr id="3" name="Google Shape;1027;p7">
            <a:extLst>
              <a:ext uri="{FF2B5EF4-FFF2-40B4-BE49-F238E27FC236}">
                <a16:creationId xmlns:a16="http://schemas.microsoft.com/office/drawing/2014/main" id="{027D8325-0D32-A760-3641-5BD791605AAA}"/>
              </a:ext>
            </a:extLst>
          </p:cNvPr>
          <p:cNvSpPr txBox="1"/>
          <p:nvPr/>
        </p:nvSpPr>
        <p:spPr>
          <a:xfrm>
            <a:off x="377503" y="1212436"/>
            <a:ext cx="4053101" cy="3156958"/>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45700" rIns="91425" bIns="45700" anchor="ctr" anchorCtr="0">
            <a:noAutofit/>
          </a:bodyPr>
          <a:lstStyle/>
          <a:p>
            <a:pPr algn="ctr"/>
            <a:r>
              <a:rPr lang="en-US" sz="1800">
                <a:solidFill>
                  <a:schemeClr val="dk1"/>
                </a:solidFill>
              </a:rPr>
              <a:t>De </a:t>
            </a:r>
            <a:r>
              <a:rPr lang="en-US" sz="1800" b="1" err="1">
                <a:solidFill>
                  <a:schemeClr val="dk1"/>
                </a:solidFill>
              </a:rPr>
              <a:t>gemeente</a:t>
            </a:r>
            <a:r>
              <a:rPr lang="en-US" sz="1800" b="1">
                <a:solidFill>
                  <a:schemeClr val="dk1"/>
                </a:solidFill>
              </a:rPr>
              <a:t> Beernem</a:t>
            </a:r>
            <a:r>
              <a:rPr lang="en-US" sz="1800">
                <a:solidFill>
                  <a:schemeClr val="dk1"/>
                </a:solidFill>
              </a:rPr>
              <a:t> </a:t>
            </a:r>
            <a:r>
              <a:rPr lang="en-US" sz="1800" err="1">
                <a:solidFill>
                  <a:schemeClr val="dk1"/>
                </a:solidFill>
              </a:rPr>
              <a:t>wil</a:t>
            </a:r>
            <a:r>
              <a:rPr lang="en-US" sz="1800">
                <a:solidFill>
                  <a:schemeClr val="dk1"/>
                </a:solidFill>
              </a:rPr>
              <a:t> </a:t>
            </a:r>
            <a:r>
              <a:rPr lang="en-US" sz="1800" err="1">
                <a:solidFill>
                  <a:schemeClr val="dk1"/>
                </a:solidFill>
              </a:rPr>
              <a:t>een</a:t>
            </a:r>
            <a:r>
              <a:rPr lang="en-US" sz="1800">
                <a:solidFill>
                  <a:schemeClr val="dk1"/>
                </a:solidFill>
              </a:rPr>
              <a:t> </a:t>
            </a:r>
            <a:r>
              <a:rPr lang="en-US" sz="1800" err="1">
                <a:solidFill>
                  <a:schemeClr val="dk1"/>
                </a:solidFill>
              </a:rPr>
              <a:t>overzicht</a:t>
            </a:r>
            <a:r>
              <a:rPr lang="en-US" sz="1800">
                <a:solidFill>
                  <a:schemeClr val="dk1"/>
                </a:solidFill>
              </a:rPr>
              <a:t> van de </a:t>
            </a:r>
            <a:r>
              <a:rPr lang="en-US" sz="1800" b="1">
                <a:solidFill>
                  <a:schemeClr val="dk1"/>
                </a:solidFill>
              </a:rPr>
              <a:t>burgers met </a:t>
            </a:r>
            <a:r>
              <a:rPr lang="en-US" sz="1800" b="1" err="1">
                <a:solidFill>
                  <a:schemeClr val="dk1"/>
                </a:solidFill>
              </a:rPr>
              <a:t>schulden</a:t>
            </a:r>
            <a:r>
              <a:rPr lang="en-US" sz="1800">
                <a:solidFill>
                  <a:schemeClr val="dk1"/>
                </a:solidFill>
              </a:rPr>
              <a:t> om </a:t>
            </a:r>
            <a:r>
              <a:rPr lang="en-US" sz="1800" err="1">
                <a:solidFill>
                  <a:schemeClr val="dk1"/>
                </a:solidFill>
              </a:rPr>
              <a:t>hun</a:t>
            </a:r>
            <a:r>
              <a:rPr lang="en-US" sz="1800">
                <a:solidFill>
                  <a:schemeClr val="dk1"/>
                </a:solidFill>
              </a:rPr>
              <a:t> </a:t>
            </a:r>
            <a:r>
              <a:rPr lang="en-US" sz="1800" b="1" err="1">
                <a:solidFill>
                  <a:schemeClr val="dk1"/>
                </a:solidFill>
              </a:rPr>
              <a:t>schuldbeheerprocessen</a:t>
            </a:r>
            <a:r>
              <a:rPr lang="en-US" sz="1800">
                <a:solidFill>
                  <a:schemeClr val="dk1"/>
                </a:solidFill>
              </a:rPr>
              <a:t> </a:t>
            </a:r>
            <a:r>
              <a:rPr lang="en-US" sz="1800" err="1">
                <a:solidFill>
                  <a:schemeClr val="dk1"/>
                </a:solidFill>
              </a:rPr>
              <a:t>te</a:t>
            </a:r>
            <a:r>
              <a:rPr lang="en-US" sz="1800">
                <a:solidFill>
                  <a:schemeClr val="dk1"/>
                </a:solidFill>
              </a:rPr>
              <a:t> </a:t>
            </a:r>
            <a:r>
              <a:rPr lang="en-US" sz="1800" err="1">
                <a:solidFill>
                  <a:schemeClr val="dk1"/>
                </a:solidFill>
              </a:rPr>
              <a:t>actualiseren</a:t>
            </a:r>
            <a:r>
              <a:rPr lang="en-US" sz="1800">
                <a:solidFill>
                  <a:schemeClr val="dk1"/>
                </a:solidFill>
              </a:rPr>
              <a:t>. </a:t>
            </a:r>
          </a:p>
          <a:p>
            <a:pPr algn="ctr"/>
            <a:endParaRPr lang="en-US" sz="1800">
              <a:solidFill>
                <a:schemeClr val="dk1"/>
              </a:solidFill>
            </a:endParaRPr>
          </a:p>
          <a:p>
            <a:pPr algn="ctr"/>
            <a:r>
              <a:rPr lang="en-US" sz="1800">
                <a:solidFill>
                  <a:schemeClr val="dk1"/>
                </a:solidFill>
              </a:rPr>
              <a:t>Door </a:t>
            </a:r>
            <a:r>
              <a:rPr lang="en-US" sz="1800" err="1">
                <a:solidFill>
                  <a:schemeClr val="dk1"/>
                </a:solidFill>
              </a:rPr>
              <a:t>dit</a:t>
            </a:r>
            <a:r>
              <a:rPr lang="en-US" sz="1800">
                <a:solidFill>
                  <a:schemeClr val="dk1"/>
                </a:solidFill>
              </a:rPr>
              <a:t> </a:t>
            </a:r>
            <a:r>
              <a:rPr lang="en-US" sz="1800" err="1">
                <a:solidFill>
                  <a:schemeClr val="dk1"/>
                </a:solidFill>
              </a:rPr>
              <a:t>verbeterd</a:t>
            </a:r>
            <a:r>
              <a:rPr lang="en-US" sz="1800">
                <a:solidFill>
                  <a:schemeClr val="dk1"/>
                </a:solidFill>
              </a:rPr>
              <a:t> </a:t>
            </a:r>
            <a:r>
              <a:rPr lang="en-US" sz="1800" err="1">
                <a:solidFill>
                  <a:schemeClr val="dk1"/>
                </a:solidFill>
              </a:rPr>
              <a:t>inzicht</a:t>
            </a:r>
            <a:r>
              <a:rPr lang="en-US" sz="1800">
                <a:solidFill>
                  <a:schemeClr val="dk1"/>
                </a:solidFill>
              </a:rPr>
              <a:t> in de </a:t>
            </a:r>
            <a:r>
              <a:rPr lang="en-US" sz="1800" err="1">
                <a:solidFill>
                  <a:schemeClr val="dk1"/>
                </a:solidFill>
              </a:rPr>
              <a:t>schulden</a:t>
            </a:r>
            <a:r>
              <a:rPr lang="en-US" sz="1800">
                <a:solidFill>
                  <a:schemeClr val="dk1"/>
                </a:solidFill>
              </a:rPr>
              <a:t> van </a:t>
            </a:r>
            <a:r>
              <a:rPr lang="en-US" sz="1800" err="1">
                <a:solidFill>
                  <a:schemeClr val="dk1"/>
                </a:solidFill>
              </a:rPr>
              <a:t>hun</a:t>
            </a:r>
            <a:r>
              <a:rPr lang="en-US" sz="1800">
                <a:solidFill>
                  <a:schemeClr val="dk1"/>
                </a:solidFill>
              </a:rPr>
              <a:t> </a:t>
            </a:r>
            <a:r>
              <a:rPr lang="en-US" sz="1800" err="1">
                <a:solidFill>
                  <a:schemeClr val="dk1"/>
                </a:solidFill>
              </a:rPr>
              <a:t>inwoners</a:t>
            </a:r>
            <a:r>
              <a:rPr lang="en-US" sz="1800">
                <a:solidFill>
                  <a:schemeClr val="dk1"/>
                </a:solidFill>
              </a:rPr>
              <a:t> </a:t>
            </a:r>
            <a:r>
              <a:rPr lang="en-US" sz="1800" err="1">
                <a:solidFill>
                  <a:schemeClr val="dk1"/>
                </a:solidFill>
              </a:rPr>
              <a:t>kan</a:t>
            </a:r>
            <a:r>
              <a:rPr lang="en-US" sz="1800">
                <a:solidFill>
                  <a:schemeClr val="dk1"/>
                </a:solidFill>
              </a:rPr>
              <a:t> Beernem </a:t>
            </a:r>
            <a:r>
              <a:rPr lang="en-US" sz="1800" err="1">
                <a:solidFill>
                  <a:schemeClr val="dk1"/>
                </a:solidFill>
              </a:rPr>
              <a:t>meer</a:t>
            </a:r>
            <a:r>
              <a:rPr lang="en-US" sz="1800">
                <a:solidFill>
                  <a:schemeClr val="dk1"/>
                </a:solidFill>
              </a:rPr>
              <a:t> </a:t>
            </a:r>
            <a:r>
              <a:rPr lang="en-US" sz="1800" err="1">
                <a:solidFill>
                  <a:schemeClr val="dk1"/>
                </a:solidFill>
              </a:rPr>
              <a:t>gepersonaliseerd</a:t>
            </a:r>
            <a:r>
              <a:rPr lang="en-US" sz="1800">
                <a:solidFill>
                  <a:schemeClr val="dk1"/>
                </a:solidFill>
              </a:rPr>
              <a:t> </a:t>
            </a:r>
            <a:r>
              <a:rPr lang="en-US" sz="1800" err="1">
                <a:solidFill>
                  <a:schemeClr val="dk1"/>
                </a:solidFill>
              </a:rPr>
              <a:t>advies</a:t>
            </a:r>
            <a:r>
              <a:rPr lang="en-US" sz="1800">
                <a:solidFill>
                  <a:schemeClr val="dk1"/>
                </a:solidFill>
              </a:rPr>
              <a:t> </a:t>
            </a:r>
            <a:r>
              <a:rPr lang="en-US" sz="1800" err="1">
                <a:solidFill>
                  <a:schemeClr val="dk1"/>
                </a:solidFill>
              </a:rPr>
              <a:t>verlenen</a:t>
            </a:r>
            <a:r>
              <a:rPr lang="en-US" sz="1800">
                <a:solidFill>
                  <a:schemeClr val="dk1"/>
                </a:solidFill>
              </a:rPr>
              <a:t>.</a:t>
            </a:r>
          </a:p>
        </p:txBody>
      </p:sp>
      <p:sp>
        <p:nvSpPr>
          <p:cNvPr id="6" name="Google Shape;947;p4">
            <a:extLst>
              <a:ext uri="{FF2B5EF4-FFF2-40B4-BE49-F238E27FC236}">
                <a16:creationId xmlns:a16="http://schemas.microsoft.com/office/drawing/2014/main" id="{1BA6B620-09CD-5C09-C0DE-6BBC53235160}"/>
              </a:ext>
            </a:extLst>
          </p:cNvPr>
          <p:cNvSpPr txBox="1">
            <a:spLocks/>
          </p:cNvSpPr>
          <p:nvPr/>
        </p:nvSpPr>
        <p:spPr>
          <a:xfrm>
            <a:off x="375327" y="419227"/>
            <a:ext cx="8396115" cy="401997"/>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9pPr>
          </a:lstStyle>
          <a:p>
            <a:r>
              <a:rPr lang="en-GB" sz="3200" b="1">
                <a:solidFill>
                  <a:srgbClr val="000000"/>
                </a:solidFill>
                <a:latin typeface="Arial"/>
                <a:cs typeface="Arial"/>
                <a:sym typeface="Arial"/>
              </a:rPr>
              <a:t>Use case 2</a:t>
            </a:r>
            <a:endParaRPr lang="en-US" sz="3600" b="1"/>
          </a:p>
        </p:txBody>
      </p:sp>
    </p:spTree>
    <p:extLst>
      <p:ext uri="{BB962C8B-B14F-4D97-AF65-F5344CB8AC3E}">
        <p14:creationId xmlns:p14="http://schemas.microsoft.com/office/powerpoint/2010/main" val="413323204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8" name="Picture 7" descr="A person using a computer&#10;&#10;Description automatically generated">
            <a:extLst>
              <a:ext uri="{FF2B5EF4-FFF2-40B4-BE49-F238E27FC236}">
                <a16:creationId xmlns:a16="http://schemas.microsoft.com/office/drawing/2014/main" id="{F388100E-E6B7-E0A5-B31D-BBE0437D159B}"/>
              </a:ext>
            </a:extLst>
          </p:cNvPr>
          <p:cNvPicPr>
            <a:picLocks noChangeAspect="1"/>
          </p:cNvPicPr>
          <p:nvPr/>
        </p:nvPicPr>
        <p:blipFill>
          <a:blip r:embed="rId3"/>
          <a:stretch>
            <a:fillRect/>
          </a:stretch>
        </p:blipFill>
        <p:spPr>
          <a:xfrm>
            <a:off x="1" y="27811"/>
            <a:ext cx="9143999" cy="6077799"/>
          </a:xfrm>
          <a:prstGeom prst="rect">
            <a:avLst/>
          </a:prstGeom>
        </p:spPr>
      </p:pic>
      <p:sp>
        <p:nvSpPr>
          <p:cNvPr id="948" name="Google Shape;948;p4"/>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p>
            <a:pPr marL="0" lvl="0" indent="0" algn="r" rtl="0">
              <a:lnSpc>
                <a:spcPct val="100000"/>
              </a:lnSpc>
              <a:spcBef>
                <a:spcPts val="0"/>
              </a:spcBef>
              <a:spcAft>
                <a:spcPts val="0"/>
              </a:spcAft>
              <a:buClr>
                <a:srgbClr val="3C3D3C"/>
              </a:buClr>
              <a:buSzPts val="900"/>
              <a:buNone/>
            </a:pPr>
            <a:fld id="{00000000-1234-1234-1234-123412341234}" type="slidenum">
              <a:rPr lang="en-GB">
                <a:latin typeface="Arial"/>
                <a:ea typeface="Arial"/>
                <a:cs typeface="Arial"/>
                <a:sym typeface="Arial"/>
              </a:rPr>
              <a:t>47</a:t>
            </a:fld>
            <a:endParaRPr>
              <a:latin typeface="Arial"/>
              <a:ea typeface="Arial"/>
              <a:cs typeface="Arial"/>
              <a:sym typeface="Arial"/>
            </a:endParaRPr>
          </a:p>
        </p:txBody>
      </p:sp>
      <p:sp>
        <p:nvSpPr>
          <p:cNvPr id="3" name="Google Shape;1027;p7">
            <a:extLst>
              <a:ext uri="{FF2B5EF4-FFF2-40B4-BE49-F238E27FC236}">
                <a16:creationId xmlns:a16="http://schemas.microsoft.com/office/drawing/2014/main" id="{027D8325-0D32-A760-3641-5BD791605AAA}"/>
              </a:ext>
            </a:extLst>
          </p:cNvPr>
          <p:cNvSpPr txBox="1"/>
          <p:nvPr/>
        </p:nvSpPr>
        <p:spPr>
          <a:xfrm>
            <a:off x="378705" y="1809149"/>
            <a:ext cx="3539229" cy="1522899"/>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45700" rIns="91425" bIns="45700" anchor="ctr" anchorCtr="0">
            <a:noAutofit/>
          </a:bodyPr>
          <a:lstStyle/>
          <a:p>
            <a:pPr algn="ctr"/>
            <a:r>
              <a:rPr lang="en-US" sz="1800" b="1" err="1"/>
              <a:t>Gemeente</a:t>
            </a:r>
            <a:r>
              <a:rPr lang="en-US" sz="1800" b="1"/>
              <a:t> </a:t>
            </a:r>
            <a:r>
              <a:rPr lang="en-US" sz="1800" b="1" err="1"/>
              <a:t>Erpe</a:t>
            </a:r>
            <a:r>
              <a:rPr lang="en-US" sz="1800" b="1"/>
              <a:t>-Mere </a:t>
            </a:r>
            <a:r>
              <a:rPr lang="en-US" sz="1800" err="1"/>
              <a:t>wil</a:t>
            </a:r>
            <a:r>
              <a:rPr lang="en-US" sz="1800"/>
              <a:t> </a:t>
            </a:r>
            <a:r>
              <a:rPr lang="en-US" sz="1800" err="1"/>
              <a:t>uitgebreide</a:t>
            </a:r>
            <a:r>
              <a:rPr lang="en-US" sz="1800"/>
              <a:t> rapportage </a:t>
            </a:r>
            <a:r>
              <a:rPr lang="en-US" sz="1800" err="1"/>
              <a:t>rond</a:t>
            </a:r>
            <a:r>
              <a:rPr lang="en-US" sz="1800"/>
              <a:t> </a:t>
            </a:r>
            <a:r>
              <a:rPr lang="en-US" sz="1800" err="1"/>
              <a:t>debiteurs</a:t>
            </a:r>
            <a:r>
              <a:rPr lang="en-US" sz="1800"/>
              <a:t> om eigen </a:t>
            </a:r>
            <a:r>
              <a:rPr lang="en-US" sz="1800" err="1"/>
              <a:t>besluitvorming</a:t>
            </a:r>
            <a:r>
              <a:rPr lang="en-US" sz="1800"/>
              <a:t> </a:t>
            </a:r>
            <a:r>
              <a:rPr lang="en-US" sz="1800" err="1"/>
              <a:t>te</a:t>
            </a:r>
            <a:r>
              <a:rPr lang="en-US" sz="1800"/>
              <a:t> </a:t>
            </a:r>
            <a:r>
              <a:rPr lang="en-US" sz="1800" err="1"/>
              <a:t>ondersteunen</a:t>
            </a:r>
            <a:endParaRPr lang="en-US" sz="1800" err="1">
              <a:cs typeface="Arial"/>
            </a:endParaRPr>
          </a:p>
        </p:txBody>
      </p:sp>
      <p:sp>
        <p:nvSpPr>
          <p:cNvPr id="6" name="Google Shape;947;p4">
            <a:extLst>
              <a:ext uri="{FF2B5EF4-FFF2-40B4-BE49-F238E27FC236}">
                <a16:creationId xmlns:a16="http://schemas.microsoft.com/office/drawing/2014/main" id="{6C262D26-F440-99F7-0EB2-78F848DF82CC}"/>
              </a:ext>
            </a:extLst>
          </p:cNvPr>
          <p:cNvSpPr txBox="1">
            <a:spLocks/>
          </p:cNvSpPr>
          <p:nvPr/>
        </p:nvSpPr>
        <p:spPr>
          <a:xfrm>
            <a:off x="375327" y="419227"/>
            <a:ext cx="8396115" cy="401997"/>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100"/>
              <a:buFont typeface="Proxima Nova"/>
              <a:buNone/>
              <a:defRPr sz="1800" b="0" i="0" u="none" strike="noStrike" cap="none">
                <a:solidFill>
                  <a:srgbClr val="000000"/>
                </a:solidFill>
                <a:latin typeface="Proxima Nova"/>
                <a:ea typeface="Proxima Nova"/>
                <a:cs typeface="Proxima Nova"/>
                <a:sym typeface="Proxima Nova"/>
              </a:defRPr>
            </a:lvl9pPr>
          </a:lstStyle>
          <a:p>
            <a:r>
              <a:rPr lang="en-GB" sz="3200" b="1">
                <a:solidFill>
                  <a:schemeClr val="bg1"/>
                </a:solidFill>
                <a:latin typeface="Arial"/>
                <a:cs typeface="Arial"/>
                <a:sym typeface="Arial"/>
              </a:rPr>
              <a:t>Use case 3</a:t>
            </a:r>
            <a:endParaRPr lang="en-US" sz="3600" b="1">
              <a:solidFill>
                <a:schemeClr val="bg1"/>
              </a:solidFill>
            </a:endParaRPr>
          </a:p>
        </p:txBody>
      </p:sp>
    </p:spTree>
    <p:extLst>
      <p:ext uri="{BB962C8B-B14F-4D97-AF65-F5344CB8AC3E}">
        <p14:creationId xmlns:p14="http://schemas.microsoft.com/office/powerpoint/2010/main" val="3806902817"/>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7"/>
          <p:cNvSpPr txBox="1"/>
          <p:nvPr/>
        </p:nvSpPr>
        <p:spPr>
          <a:xfrm>
            <a:off x="628651" y="172450"/>
            <a:ext cx="8808473" cy="738300"/>
          </a:xfrm>
          <a:prstGeom prst="rect">
            <a:avLst/>
          </a:prstGeom>
          <a:noFill/>
          <a:ln>
            <a:noFill/>
          </a:ln>
        </p:spPr>
        <p:txBody>
          <a:bodyPr spcFirstLastPara="1" wrap="square" lIns="68550" tIns="34275" rIns="68550" bIns="34275" anchor="t" anchorCtr="0">
            <a:noAutofit/>
          </a:bodyPr>
          <a:lstStyle/>
          <a:p>
            <a:pPr>
              <a:buSzPts val="3200"/>
            </a:pPr>
            <a:r>
              <a:rPr lang="en-GB" sz="3200" b="1" err="1"/>
              <a:t>Geïdentificeerde</a:t>
            </a:r>
            <a:r>
              <a:rPr lang="en-GB" sz="3200" b="1"/>
              <a:t> use</a:t>
            </a:r>
            <a:r>
              <a:rPr lang="en-GB" sz="3200" b="1" i="0" u="none" strike="noStrike" cap="none">
                <a:solidFill>
                  <a:srgbClr val="000000"/>
                </a:solidFill>
                <a:latin typeface="Arial"/>
                <a:ea typeface="Arial"/>
                <a:cs typeface="Arial"/>
                <a:sym typeface="Arial"/>
              </a:rPr>
              <a:t> </a:t>
            </a:r>
            <a:r>
              <a:rPr lang="en-GB" sz="3200" b="1"/>
              <a:t>case </a:t>
            </a:r>
            <a:r>
              <a:rPr lang="en-GB" sz="3200" b="1" err="1"/>
              <a:t>categorieën</a:t>
            </a:r>
            <a:endParaRPr sz="1400" b="0" i="0" u="none" strike="noStrike" cap="none" err="1">
              <a:solidFill>
                <a:srgbClr val="000000"/>
              </a:solidFill>
              <a:latin typeface="Arial"/>
              <a:ea typeface="Arial"/>
              <a:cs typeface="Arial"/>
              <a:sym typeface="Arial"/>
            </a:endParaRPr>
          </a:p>
        </p:txBody>
      </p:sp>
      <p:sp>
        <p:nvSpPr>
          <p:cNvPr id="1027" name="Google Shape;1027;p7"/>
          <p:cNvSpPr txBox="1"/>
          <p:nvPr/>
        </p:nvSpPr>
        <p:spPr>
          <a:xfrm>
            <a:off x="624383" y="909576"/>
            <a:ext cx="7992816" cy="519174"/>
          </a:xfrm>
          <a:prstGeom prst="rect">
            <a:avLst/>
          </a:prstGeom>
          <a:noFill/>
          <a:ln>
            <a:noFill/>
          </a:ln>
        </p:spPr>
        <p:txBody>
          <a:bodyPr spcFirstLastPara="1" wrap="square" lIns="79125" tIns="39550" rIns="79125" bIns="39550" anchor="t" anchorCtr="0">
            <a:normAutofit lnSpcReduction="10000"/>
          </a:bodyPr>
          <a:lstStyle/>
          <a:p>
            <a:pPr>
              <a:lnSpc>
                <a:spcPct val="115000"/>
              </a:lnSpc>
              <a:spcBef>
                <a:spcPts val="300"/>
              </a:spcBef>
            </a:pPr>
            <a:r>
              <a:rPr lang="en-GB" sz="1200">
                <a:highlight>
                  <a:srgbClr val="FFFFFF"/>
                </a:highlight>
              </a:rPr>
              <a:t>Aan de start van </a:t>
            </a:r>
            <a:r>
              <a:rPr lang="en-GB" sz="1200" err="1">
                <a:highlight>
                  <a:srgbClr val="FFFFFF"/>
                </a:highlight>
              </a:rPr>
              <a:t>dit</a:t>
            </a:r>
            <a:r>
              <a:rPr lang="en-GB" sz="1200">
                <a:highlight>
                  <a:srgbClr val="FFFFFF"/>
                </a:highlight>
              </a:rPr>
              <a:t> OSLO-</a:t>
            </a:r>
            <a:r>
              <a:rPr lang="en-GB" sz="1200" err="1">
                <a:highlight>
                  <a:srgbClr val="FFFFFF"/>
                </a:highlight>
              </a:rPr>
              <a:t>traject</a:t>
            </a:r>
            <a:r>
              <a:rPr lang="en-GB" sz="1200">
                <a:highlight>
                  <a:srgbClr val="FFFFFF"/>
                </a:highlight>
              </a:rPr>
              <a:t> </a:t>
            </a:r>
            <a:r>
              <a:rPr lang="en-GB" sz="1200" err="1">
                <a:highlight>
                  <a:srgbClr val="FFFFFF"/>
                </a:highlight>
              </a:rPr>
              <a:t>ligt</a:t>
            </a:r>
            <a:r>
              <a:rPr lang="en-GB" sz="1200">
                <a:highlight>
                  <a:srgbClr val="FFFFFF"/>
                </a:highlight>
              </a:rPr>
              <a:t> de focus </a:t>
            </a:r>
            <a:r>
              <a:rPr lang="en-GB" sz="1200" err="1">
                <a:highlight>
                  <a:srgbClr val="FFFFFF"/>
                </a:highlight>
              </a:rPr>
              <a:t>hoofdzakelijk</a:t>
            </a:r>
            <a:r>
              <a:rPr lang="en-GB" sz="1200">
                <a:highlight>
                  <a:srgbClr val="FFFFFF"/>
                </a:highlight>
              </a:rPr>
              <a:t> op de ‘</a:t>
            </a:r>
            <a:r>
              <a:rPr lang="en-GB" sz="1200" err="1">
                <a:highlight>
                  <a:srgbClr val="FFFFFF"/>
                </a:highlight>
              </a:rPr>
              <a:t>kerninformatie</a:t>
            </a:r>
            <a:r>
              <a:rPr lang="en-GB" sz="1200">
                <a:highlight>
                  <a:srgbClr val="FFFFFF"/>
                </a:highlight>
              </a:rPr>
              <a:t>’ </a:t>
            </a:r>
            <a:r>
              <a:rPr lang="en-GB" sz="1200" err="1">
                <a:highlight>
                  <a:srgbClr val="FFFFFF"/>
                </a:highlight>
              </a:rPr>
              <a:t>omtrent</a:t>
            </a:r>
            <a:r>
              <a:rPr lang="en-GB" sz="1200">
                <a:highlight>
                  <a:srgbClr val="FFFFFF"/>
                </a:highlight>
              </a:rPr>
              <a:t> het </a:t>
            </a:r>
            <a:r>
              <a:rPr lang="en-GB" sz="1200" err="1">
                <a:highlight>
                  <a:srgbClr val="FFFFFF"/>
                </a:highlight>
              </a:rPr>
              <a:t>schuldbeheerproces</a:t>
            </a:r>
            <a:r>
              <a:rPr lang="en-GB" sz="1200">
                <a:highlight>
                  <a:srgbClr val="FFFFFF"/>
                </a:highlight>
              </a:rPr>
              <a:t>. </a:t>
            </a:r>
            <a:br>
              <a:rPr lang="en-GB" sz="1200">
                <a:highlight>
                  <a:srgbClr val="FFFFFF"/>
                </a:highlight>
              </a:rPr>
            </a:br>
            <a:endParaRPr lang="en-GB" sz="1200">
              <a:highlight>
                <a:srgbClr val="FFFFFF"/>
              </a:highlight>
            </a:endParaRPr>
          </a:p>
          <a:p>
            <a:pPr>
              <a:lnSpc>
                <a:spcPct val="114999"/>
              </a:lnSpc>
              <a:spcBef>
                <a:spcPts val="300"/>
              </a:spcBef>
            </a:pPr>
            <a:endParaRPr lang="en-GB" sz="1200">
              <a:highlight>
                <a:srgbClr val="FFFFFF"/>
              </a:highlight>
            </a:endParaRPr>
          </a:p>
          <a:p>
            <a:pPr marL="457200" indent="-233680">
              <a:buClr>
                <a:srgbClr val="373636"/>
              </a:buClr>
              <a:buSzPts val="1200"/>
            </a:pPr>
            <a:endParaRPr lang="en-US" sz="1200">
              <a:solidFill>
                <a:schemeClr val="dk1"/>
              </a:solidFill>
            </a:endParaRPr>
          </a:p>
        </p:txBody>
      </p:sp>
      <p:sp>
        <p:nvSpPr>
          <p:cNvPr id="3" name="Google Shape;591;g17c39b9eb6b_2_10">
            <a:extLst>
              <a:ext uri="{FF2B5EF4-FFF2-40B4-BE49-F238E27FC236}">
                <a16:creationId xmlns:a16="http://schemas.microsoft.com/office/drawing/2014/main" id="{C2920E55-A34E-E295-980E-F66D8433BCB6}"/>
              </a:ext>
            </a:extLst>
          </p:cNvPr>
          <p:cNvSpPr/>
          <p:nvPr/>
        </p:nvSpPr>
        <p:spPr>
          <a:xfrm>
            <a:off x="725338" y="1826023"/>
            <a:ext cx="2494818" cy="318600"/>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algn="ctr"/>
            <a:r>
              <a:rPr lang="en-GB" sz="1300" err="1">
                <a:solidFill>
                  <a:schemeClr val="tx1"/>
                </a:solidFill>
                <a:latin typeface="Arial"/>
                <a:ea typeface="Proxima Nova"/>
                <a:cs typeface="Proxima Nova"/>
              </a:rPr>
              <a:t>Identificatiegegevens</a:t>
            </a:r>
            <a:r>
              <a:rPr lang="en-GB" sz="1300">
                <a:solidFill>
                  <a:schemeClr val="tx1"/>
                </a:solidFill>
                <a:latin typeface="Arial"/>
                <a:ea typeface="Proxima Nova"/>
                <a:cs typeface="Proxima Nova"/>
              </a:rPr>
              <a:t> </a:t>
            </a:r>
            <a:r>
              <a:rPr lang="en-GB" sz="1300" err="1">
                <a:solidFill>
                  <a:schemeClr val="tx1"/>
                </a:solidFill>
                <a:latin typeface="Arial"/>
                <a:ea typeface="Proxima Nova"/>
                <a:cs typeface="Proxima Nova"/>
              </a:rPr>
              <a:t>debiteur</a:t>
            </a:r>
            <a:endParaRPr lang="en-GB" sz="1300">
              <a:solidFill>
                <a:schemeClr val="tx1"/>
              </a:solidFill>
              <a:latin typeface="Arial"/>
              <a:ea typeface="Proxima Nova"/>
              <a:cs typeface="Proxima Nova"/>
            </a:endParaRPr>
          </a:p>
        </p:txBody>
      </p:sp>
      <p:sp>
        <p:nvSpPr>
          <p:cNvPr id="5" name="Google Shape;592;g17c39b9eb6b_2_10">
            <a:extLst>
              <a:ext uri="{FF2B5EF4-FFF2-40B4-BE49-F238E27FC236}">
                <a16:creationId xmlns:a16="http://schemas.microsoft.com/office/drawing/2014/main" id="{577ED31B-0412-8D19-5FE3-1CCF89CF36CE}"/>
              </a:ext>
            </a:extLst>
          </p:cNvPr>
          <p:cNvSpPr/>
          <p:nvPr/>
        </p:nvSpPr>
        <p:spPr>
          <a:xfrm>
            <a:off x="725338" y="2209564"/>
            <a:ext cx="2494818" cy="327530"/>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algn="ctr"/>
            <a:r>
              <a:rPr lang="en-GB" sz="1300" err="1">
                <a:solidFill>
                  <a:schemeClr val="tx1"/>
                </a:solidFill>
                <a:latin typeface="Arial"/>
              </a:rPr>
              <a:t>Vordering</a:t>
            </a:r>
          </a:p>
        </p:txBody>
      </p:sp>
      <p:sp>
        <p:nvSpPr>
          <p:cNvPr id="7" name="Google Shape;593;g17c39b9eb6b_2_10">
            <a:extLst>
              <a:ext uri="{FF2B5EF4-FFF2-40B4-BE49-F238E27FC236}">
                <a16:creationId xmlns:a16="http://schemas.microsoft.com/office/drawing/2014/main" id="{B699DE32-0E44-0E60-B28B-100564F75637}"/>
              </a:ext>
            </a:extLst>
          </p:cNvPr>
          <p:cNvSpPr/>
          <p:nvPr/>
        </p:nvSpPr>
        <p:spPr>
          <a:xfrm>
            <a:off x="725338" y="2628823"/>
            <a:ext cx="2494818" cy="318600"/>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GB" sz="1300" err="1">
                <a:solidFill>
                  <a:schemeClr val="tx1"/>
                </a:solidFill>
                <a:latin typeface="Arial"/>
              </a:rPr>
              <a:t>Betalingsplanstructuur</a:t>
            </a:r>
            <a:endParaRPr lang="en-GB" sz="1300">
              <a:solidFill>
                <a:schemeClr val="tx1"/>
              </a:solidFill>
              <a:latin typeface="Arial"/>
              <a:cs typeface="Arial"/>
            </a:endParaRPr>
          </a:p>
        </p:txBody>
      </p:sp>
      <p:sp>
        <p:nvSpPr>
          <p:cNvPr id="9" name="Google Shape;594;g17c39b9eb6b_2_10">
            <a:extLst>
              <a:ext uri="{FF2B5EF4-FFF2-40B4-BE49-F238E27FC236}">
                <a16:creationId xmlns:a16="http://schemas.microsoft.com/office/drawing/2014/main" id="{09944C0E-46E6-D427-F09C-BFC1E799065C}"/>
              </a:ext>
            </a:extLst>
          </p:cNvPr>
          <p:cNvSpPr/>
          <p:nvPr/>
        </p:nvSpPr>
        <p:spPr>
          <a:xfrm>
            <a:off x="725338" y="3030223"/>
            <a:ext cx="2494818" cy="318600"/>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algn="ctr"/>
            <a:r>
              <a:rPr lang="en-GB" sz="1300" err="1">
                <a:solidFill>
                  <a:schemeClr val="tx1"/>
                </a:solidFill>
                <a:latin typeface="Arial"/>
                <a:cs typeface="Arial"/>
              </a:rPr>
              <a:t>Schuldenclassificatie</a:t>
            </a:r>
            <a:r>
              <a:rPr lang="en-GB" sz="1300">
                <a:solidFill>
                  <a:schemeClr val="tx1"/>
                </a:solidFill>
                <a:latin typeface="Arial"/>
                <a:cs typeface="Arial"/>
              </a:rPr>
              <a:t>/</a:t>
            </a:r>
            <a:r>
              <a:rPr lang="en-GB" sz="1300" err="1">
                <a:solidFill>
                  <a:schemeClr val="tx1"/>
                </a:solidFill>
                <a:latin typeface="Arial"/>
                <a:cs typeface="Arial"/>
              </a:rPr>
              <a:t>profilering</a:t>
            </a:r>
          </a:p>
        </p:txBody>
      </p:sp>
      <p:sp>
        <p:nvSpPr>
          <p:cNvPr id="11" name="Google Shape;595;g17c39b9eb6b_2_10">
            <a:extLst>
              <a:ext uri="{FF2B5EF4-FFF2-40B4-BE49-F238E27FC236}">
                <a16:creationId xmlns:a16="http://schemas.microsoft.com/office/drawing/2014/main" id="{5610BC70-0833-F618-68DD-843D3F4BEFED}"/>
              </a:ext>
            </a:extLst>
          </p:cNvPr>
          <p:cNvSpPr/>
          <p:nvPr/>
        </p:nvSpPr>
        <p:spPr>
          <a:xfrm>
            <a:off x="725338" y="3431623"/>
            <a:ext cx="2494818" cy="336459"/>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GB" sz="1300" err="1">
                <a:solidFill>
                  <a:schemeClr val="tx1"/>
                </a:solidFill>
                <a:latin typeface="Arial"/>
                <a:cs typeface="Arial"/>
              </a:rPr>
              <a:t>Terugbetalingsvoorschrift</a:t>
            </a:r>
          </a:p>
        </p:txBody>
      </p:sp>
      <p:sp>
        <p:nvSpPr>
          <p:cNvPr id="13" name="Google Shape;596;g17c39b9eb6b_2_10">
            <a:extLst>
              <a:ext uri="{FF2B5EF4-FFF2-40B4-BE49-F238E27FC236}">
                <a16:creationId xmlns:a16="http://schemas.microsoft.com/office/drawing/2014/main" id="{C3115F6F-51BE-A71B-042E-6936B84B5268}"/>
              </a:ext>
            </a:extLst>
          </p:cNvPr>
          <p:cNvSpPr/>
          <p:nvPr/>
        </p:nvSpPr>
        <p:spPr>
          <a:xfrm>
            <a:off x="725338" y="3833023"/>
            <a:ext cx="2494818" cy="43468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algn="ctr"/>
            <a:r>
              <a:rPr lang="en-GB" sz="1300" err="1">
                <a:solidFill>
                  <a:schemeClr val="tx1"/>
                </a:solidFill>
                <a:latin typeface="Arial"/>
                <a:cs typeface="Arial"/>
              </a:rPr>
              <a:t>Documentatievereisten</a:t>
            </a:r>
          </a:p>
          <a:p>
            <a:pPr algn="ctr"/>
            <a:r>
              <a:rPr lang="en-GB" sz="1000">
                <a:solidFill>
                  <a:schemeClr val="tx1"/>
                </a:solidFill>
                <a:latin typeface="Arial"/>
                <a:cs typeface="Arial"/>
              </a:rPr>
              <a:t>(</a:t>
            </a:r>
            <a:r>
              <a:rPr lang="en-GB" sz="1000" err="1">
                <a:solidFill>
                  <a:schemeClr val="tx1"/>
                </a:solidFill>
                <a:latin typeface="Arial"/>
                <a:cs typeface="Arial"/>
              </a:rPr>
              <a:t>schuld</a:t>
            </a:r>
            <a:r>
              <a:rPr lang="en-GB" sz="1000">
                <a:solidFill>
                  <a:schemeClr val="tx1"/>
                </a:solidFill>
                <a:latin typeface="Arial"/>
                <a:cs typeface="Arial"/>
              </a:rPr>
              <a:t> </a:t>
            </a:r>
            <a:r>
              <a:rPr lang="en-GB" sz="1000" err="1">
                <a:solidFill>
                  <a:schemeClr val="tx1"/>
                </a:solidFill>
                <a:latin typeface="Arial"/>
                <a:cs typeface="Arial"/>
              </a:rPr>
              <a:t>gerelateerde</a:t>
            </a:r>
            <a:r>
              <a:rPr lang="en-GB" sz="1000">
                <a:solidFill>
                  <a:schemeClr val="tx1"/>
                </a:solidFill>
                <a:latin typeface="Arial"/>
                <a:cs typeface="Arial"/>
              </a:rPr>
              <a:t> </a:t>
            </a:r>
            <a:r>
              <a:rPr lang="en-GB" sz="1000" err="1">
                <a:solidFill>
                  <a:schemeClr val="tx1"/>
                </a:solidFill>
                <a:latin typeface="Arial"/>
                <a:cs typeface="Arial"/>
              </a:rPr>
              <a:t>informatie</a:t>
            </a:r>
            <a:r>
              <a:rPr lang="en-GB" sz="1000">
                <a:solidFill>
                  <a:schemeClr val="tx1"/>
                </a:solidFill>
                <a:latin typeface="Arial"/>
                <a:cs typeface="Arial"/>
              </a:rPr>
              <a:t>)</a:t>
            </a:r>
          </a:p>
        </p:txBody>
      </p:sp>
      <p:sp>
        <p:nvSpPr>
          <p:cNvPr id="15" name="Google Shape;597;g17c39b9eb6b_2_10">
            <a:extLst>
              <a:ext uri="{FF2B5EF4-FFF2-40B4-BE49-F238E27FC236}">
                <a16:creationId xmlns:a16="http://schemas.microsoft.com/office/drawing/2014/main" id="{3A6039B1-A86F-9A1F-24A5-9FC253DA7558}"/>
              </a:ext>
            </a:extLst>
          </p:cNvPr>
          <p:cNvSpPr/>
          <p:nvPr/>
        </p:nvSpPr>
        <p:spPr>
          <a:xfrm>
            <a:off x="725338" y="1413248"/>
            <a:ext cx="2494818" cy="309671"/>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ea typeface="Proxima Nova"/>
                <a:sym typeface="Proxima Nova"/>
              </a:rPr>
              <a:t>Reeds geïdentificeerd</a:t>
            </a:r>
            <a:endParaRPr>
              <a:solidFill>
                <a:schemeClr val="lt1"/>
              </a:solidFill>
              <a:ea typeface="Proxima Nova"/>
              <a:sym typeface="Proxima Nova"/>
            </a:endParaRPr>
          </a:p>
        </p:txBody>
      </p:sp>
      <p:sp>
        <p:nvSpPr>
          <p:cNvPr id="17" name="Google Shape;598;g17c39b9eb6b_2_10">
            <a:extLst>
              <a:ext uri="{FF2B5EF4-FFF2-40B4-BE49-F238E27FC236}">
                <a16:creationId xmlns:a16="http://schemas.microsoft.com/office/drawing/2014/main" id="{0F7BD8E5-251D-0D8A-F813-55661168004F}"/>
              </a:ext>
            </a:extLst>
          </p:cNvPr>
          <p:cNvSpPr/>
          <p:nvPr/>
        </p:nvSpPr>
        <p:spPr>
          <a:xfrm>
            <a:off x="3458744" y="1826023"/>
            <a:ext cx="5226777" cy="3186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latin typeface="Arial"/>
                <a:ea typeface="Proxima Nova"/>
                <a:cs typeface="Arial"/>
              </a:rPr>
              <a:t>Identificatie</a:t>
            </a:r>
            <a:r>
              <a:rPr lang="en-GB" sz="1200">
                <a:latin typeface="Arial"/>
                <a:ea typeface="Proxima Nova"/>
                <a:cs typeface="Arial"/>
              </a:rPr>
              <a:t> </a:t>
            </a:r>
            <a:r>
              <a:rPr lang="en-GB" sz="1200" err="1">
                <a:latin typeface="Arial"/>
                <a:ea typeface="Proxima Nova"/>
                <a:cs typeface="Arial"/>
              </a:rPr>
              <a:t>omtrent</a:t>
            </a:r>
            <a:r>
              <a:rPr lang="en-GB" sz="1200">
                <a:latin typeface="Arial"/>
                <a:ea typeface="Proxima Nova"/>
                <a:cs typeface="Arial"/>
              </a:rPr>
              <a:t> de </a:t>
            </a:r>
            <a:r>
              <a:rPr lang="en-GB" sz="1200" b="1" err="1">
                <a:latin typeface="Arial"/>
                <a:ea typeface="Proxima Nova"/>
                <a:cs typeface="Arial"/>
              </a:rPr>
              <a:t>debiteur</a:t>
            </a:r>
            <a:endParaRPr lang="en-GB" sz="1200" b="1">
              <a:latin typeface="Arial"/>
              <a:ea typeface="Proxima Nova"/>
              <a:cs typeface="Arial"/>
            </a:endParaRPr>
          </a:p>
        </p:txBody>
      </p:sp>
      <p:sp>
        <p:nvSpPr>
          <p:cNvPr id="19" name="Google Shape;599;g17c39b9eb6b_2_10">
            <a:extLst>
              <a:ext uri="{FF2B5EF4-FFF2-40B4-BE49-F238E27FC236}">
                <a16:creationId xmlns:a16="http://schemas.microsoft.com/office/drawing/2014/main" id="{08484B44-0B3B-2A22-7C81-E3E2481C351A}"/>
              </a:ext>
            </a:extLst>
          </p:cNvPr>
          <p:cNvSpPr/>
          <p:nvPr/>
        </p:nvSpPr>
        <p:spPr>
          <a:xfrm>
            <a:off x="3458744" y="2210615"/>
            <a:ext cx="5256192" cy="335408"/>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latin typeface="Arial"/>
                <a:ea typeface="Proxima Nova"/>
                <a:cs typeface="Arial"/>
              </a:rPr>
              <a:t>Bedrag</a:t>
            </a:r>
            <a:r>
              <a:rPr lang="en-GB" sz="1200">
                <a:latin typeface="Arial"/>
                <a:ea typeface="Proxima Nova"/>
                <a:cs typeface="Arial"/>
              </a:rPr>
              <a:t>, </a:t>
            </a:r>
            <a:r>
              <a:rPr lang="en-GB" sz="1200" err="1">
                <a:latin typeface="Arial"/>
                <a:ea typeface="Proxima Nova"/>
                <a:cs typeface="Arial"/>
              </a:rPr>
              <a:t>rentetarief</a:t>
            </a:r>
            <a:r>
              <a:rPr lang="en-GB" sz="1200">
                <a:latin typeface="Arial"/>
                <a:ea typeface="Proxima Nova"/>
                <a:cs typeface="Arial"/>
              </a:rPr>
              <a:t>, </a:t>
            </a:r>
            <a:r>
              <a:rPr lang="en-GB" sz="1200" err="1">
                <a:latin typeface="Arial"/>
                <a:ea typeface="Proxima Nova"/>
                <a:cs typeface="Arial"/>
              </a:rPr>
              <a:t>looptijd</a:t>
            </a:r>
            <a:r>
              <a:rPr lang="en-GB" sz="1200">
                <a:latin typeface="Arial"/>
                <a:ea typeface="Proxima Nova"/>
                <a:cs typeface="Arial"/>
              </a:rPr>
              <a:t>, </a:t>
            </a:r>
            <a:r>
              <a:rPr lang="en-GB" sz="1200" err="1">
                <a:latin typeface="Arial"/>
                <a:ea typeface="Proxima Nova"/>
                <a:cs typeface="Arial"/>
              </a:rPr>
              <a:t>crediteur</a:t>
            </a:r>
            <a:r>
              <a:rPr lang="en-GB" sz="1200">
                <a:latin typeface="Arial"/>
                <a:ea typeface="Proxima Nova"/>
                <a:cs typeface="Arial"/>
              </a:rPr>
              <a:t>, </a:t>
            </a:r>
            <a:r>
              <a:rPr lang="en-GB" sz="1200" err="1">
                <a:latin typeface="Arial"/>
                <a:ea typeface="Proxima Nova"/>
                <a:cs typeface="Arial"/>
              </a:rPr>
              <a:t>debiteur</a:t>
            </a:r>
          </a:p>
        </p:txBody>
      </p:sp>
      <p:sp>
        <p:nvSpPr>
          <p:cNvPr id="23" name="Google Shape;601;g17c39b9eb6b_2_10">
            <a:extLst>
              <a:ext uri="{FF2B5EF4-FFF2-40B4-BE49-F238E27FC236}">
                <a16:creationId xmlns:a16="http://schemas.microsoft.com/office/drawing/2014/main" id="{A1FA2C0D-9659-264A-42EF-775669D1EEF5}"/>
              </a:ext>
            </a:extLst>
          </p:cNvPr>
          <p:cNvSpPr/>
          <p:nvPr/>
        </p:nvSpPr>
        <p:spPr>
          <a:xfrm>
            <a:off x="3458744" y="3030223"/>
            <a:ext cx="5253566" cy="3186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cs typeface="Arial"/>
              </a:rPr>
              <a:t>O.b.v.</a:t>
            </a:r>
            <a:r>
              <a:rPr lang="en-GB" sz="1200">
                <a:cs typeface="Arial"/>
              </a:rPr>
              <a:t> </a:t>
            </a:r>
            <a:r>
              <a:rPr lang="en-GB" sz="1200" b="1">
                <a:cs typeface="Arial"/>
              </a:rPr>
              <a:t>type </a:t>
            </a:r>
            <a:r>
              <a:rPr lang="en-GB" sz="1200">
                <a:cs typeface="Arial"/>
              </a:rPr>
              <a:t>(</a:t>
            </a:r>
            <a:r>
              <a:rPr lang="en-GB" sz="1200" err="1">
                <a:cs typeface="Arial"/>
              </a:rPr>
              <a:t>openstaande</a:t>
            </a:r>
            <a:r>
              <a:rPr lang="en-GB" sz="1200">
                <a:cs typeface="Arial"/>
              </a:rPr>
              <a:t> </a:t>
            </a:r>
            <a:r>
              <a:rPr lang="en-GB" sz="1200" err="1">
                <a:cs typeface="Arial"/>
              </a:rPr>
              <a:t>facturen</a:t>
            </a:r>
            <a:r>
              <a:rPr lang="en-GB" sz="1200">
                <a:cs typeface="Arial"/>
              </a:rPr>
              <a:t>, </a:t>
            </a:r>
            <a:r>
              <a:rPr lang="en-GB" sz="1200" err="1">
                <a:cs typeface="Arial"/>
              </a:rPr>
              <a:t>boetes</a:t>
            </a:r>
            <a:r>
              <a:rPr lang="en-GB" sz="1200">
                <a:cs typeface="Arial"/>
              </a:rPr>
              <a:t>)</a:t>
            </a:r>
            <a:r>
              <a:rPr lang="en-GB" sz="1200" b="1">
                <a:cs typeface="Arial"/>
              </a:rPr>
              <a:t> </a:t>
            </a:r>
            <a:r>
              <a:rPr lang="en-GB" sz="1200" err="1">
                <a:cs typeface="Arial"/>
              </a:rPr>
              <a:t>en</a:t>
            </a:r>
            <a:r>
              <a:rPr lang="en-GB" sz="1200">
                <a:cs typeface="Arial"/>
              </a:rPr>
              <a:t> </a:t>
            </a:r>
            <a:r>
              <a:rPr lang="en-GB" sz="1200" b="1" err="1">
                <a:cs typeface="Arial"/>
              </a:rPr>
              <a:t>prioriteit</a:t>
            </a:r>
            <a:r>
              <a:rPr lang="en-GB" sz="1200" b="1">
                <a:cs typeface="Arial"/>
              </a:rPr>
              <a:t> </a:t>
            </a:r>
            <a:r>
              <a:rPr lang="en-GB" sz="1200">
                <a:cs typeface="Arial"/>
              </a:rPr>
              <a:t>(</a:t>
            </a:r>
            <a:r>
              <a:rPr lang="en-GB" sz="1200" err="1">
                <a:cs typeface="Arial"/>
              </a:rPr>
              <a:t>lopend</a:t>
            </a:r>
            <a:r>
              <a:rPr lang="en-GB" sz="1200">
                <a:cs typeface="Arial"/>
              </a:rPr>
              <a:t>,..)</a:t>
            </a:r>
          </a:p>
        </p:txBody>
      </p:sp>
      <p:sp>
        <p:nvSpPr>
          <p:cNvPr id="35" name="Google Shape;607;g17c39b9eb6b_2_10">
            <a:extLst>
              <a:ext uri="{FF2B5EF4-FFF2-40B4-BE49-F238E27FC236}">
                <a16:creationId xmlns:a16="http://schemas.microsoft.com/office/drawing/2014/main" id="{54FD27BA-0EE2-7EA1-639A-FC18F8E4D043}"/>
              </a:ext>
            </a:extLst>
          </p:cNvPr>
          <p:cNvSpPr/>
          <p:nvPr/>
        </p:nvSpPr>
        <p:spPr>
          <a:xfrm>
            <a:off x="3458744" y="1416219"/>
            <a:ext cx="5231949" cy="31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a:solidFill>
                  <a:schemeClr val="lt1"/>
                </a:solidFill>
                <a:sym typeface="Proxima Nova"/>
              </a:rPr>
              <a:t>Wat </a:t>
            </a:r>
            <a:r>
              <a:rPr lang="en-GB" err="1">
                <a:solidFill>
                  <a:schemeClr val="lt1"/>
                </a:solidFill>
                <a:sym typeface="Proxima Nova"/>
              </a:rPr>
              <a:t>valt</a:t>
            </a:r>
            <a:r>
              <a:rPr lang="en-GB">
                <a:solidFill>
                  <a:schemeClr val="lt1"/>
                </a:solidFill>
                <a:sym typeface="Proxima Nova"/>
              </a:rPr>
              <a:t> </a:t>
            </a:r>
            <a:r>
              <a:rPr lang="en-GB" err="1">
                <a:solidFill>
                  <a:schemeClr val="lt1"/>
                </a:solidFill>
                <a:sym typeface="Proxima Nova"/>
              </a:rPr>
              <a:t>hieronder</a:t>
            </a:r>
            <a:r>
              <a:rPr lang="en-GB">
                <a:solidFill>
                  <a:schemeClr val="lt1"/>
                </a:solidFill>
                <a:sym typeface="Proxima Nova"/>
              </a:rPr>
              <a:t>?</a:t>
            </a:r>
            <a:endParaRPr lang="en-US">
              <a:solidFill>
                <a:schemeClr val="lt1"/>
              </a:solidFill>
            </a:endParaRPr>
          </a:p>
        </p:txBody>
      </p:sp>
      <p:sp>
        <p:nvSpPr>
          <p:cNvPr id="38" name="Google Shape;600;g17c39b9eb6b_2_10">
            <a:extLst>
              <a:ext uri="{FF2B5EF4-FFF2-40B4-BE49-F238E27FC236}">
                <a16:creationId xmlns:a16="http://schemas.microsoft.com/office/drawing/2014/main" id="{D69C3E89-40F6-DB77-D507-7154C9ABADC7}"/>
              </a:ext>
            </a:extLst>
          </p:cNvPr>
          <p:cNvSpPr/>
          <p:nvPr/>
        </p:nvSpPr>
        <p:spPr>
          <a:xfrm>
            <a:off x="3458744" y="3460859"/>
            <a:ext cx="5253567" cy="3186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latin typeface="Arial"/>
                <a:ea typeface="Proxima Nova"/>
                <a:cs typeface="Arial"/>
              </a:rPr>
              <a:t>Rekening</a:t>
            </a:r>
            <a:r>
              <a:rPr lang="en-GB" sz="1200">
                <a:latin typeface="Arial"/>
                <a:ea typeface="Proxima Nova"/>
                <a:cs typeface="Arial"/>
              </a:rPr>
              <a:t> </a:t>
            </a:r>
            <a:r>
              <a:rPr lang="en-GB" sz="1200" err="1">
                <a:latin typeface="Arial"/>
                <a:ea typeface="Proxima Nova"/>
                <a:cs typeface="Arial"/>
              </a:rPr>
              <a:t>houden</a:t>
            </a:r>
            <a:r>
              <a:rPr lang="en-GB" sz="1200">
                <a:latin typeface="Arial"/>
                <a:ea typeface="Proxima Nova"/>
                <a:cs typeface="Arial"/>
              </a:rPr>
              <a:t> met </a:t>
            </a:r>
            <a:r>
              <a:rPr lang="en-GB" sz="1200" b="1" err="1">
                <a:latin typeface="Arial"/>
                <a:ea typeface="Proxima Nova"/>
                <a:cs typeface="Arial"/>
              </a:rPr>
              <a:t>inkomen</a:t>
            </a:r>
            <a:r>
              <a:rPr lang="en-GB" sz="1200" b="1">
                <a:latin typeface="Arial"/>
                <a:ea typeface="Proxima Nova"/>
                <a:cs typeface="Arial"/>
              </a:rPr>
              <a:t> </a:t>
            </a:r>
            <a:r>
              <a:rPr lang="en-GB" sz="1200" err="1">
                <a:latin typeface="Arial"/>
                <a:ea typeface="Proxima Nova"/>
                <a:cs typeface="Arial"/>
              </a:rPr>
              <a:t>en</a:t>
            </a:r>
            <a:r>
              <a:rPr lang="en-GB" sz="1200">
                <a:latin typeface="Arial"/>
                <a:ea typeface="Proxima Nova"/>
                <a:cs typeface="Arial"/>
              </a:rPr>
              <a:t> </a:t>
            </a:r>
            <a:r>
              <a:rPr lang="en-GB" sz="1200" b="1" err="1">
                <a:latin typeface="Arial"/>
                <a:ea typeface="Proxima Nova"/>
                <a:cs typeface="Arial"/>
              </a:rPr>
              <a:t>financiële</a:t>
            </a:r>
            <a:r>
              <a:rPr lang="en-GB" sz="1200" b="1">
                <a:latin typeface="Arial"/>
                <a:ea typeface="Proxima Nova"/>
                <a:cs typeface="Arial"/>
              </a:rPr>
              <a:t> status</a:t>
            </a:r>
            <a:r>
              <a:rPr lang="en-GB" sz="1200">
                <a:latin typeface="Arial"/>
                <a:ea typeface="Proxima Nova"/>
                <a:cs typeface="Arial"/>
              </a:rPr>
              <a:t> van </a:t>
            </a:r>
            <a:r>
              <a:rPr lang="en-GB" sz="1200" err="1">
                <a:latin typeface="Arial"/>
                <a:ea typeface="Proxima Nova"/>
                <a:cs typeface="Arial"/>
              </a:rPr>
              <a:t>debiteur</a:t>
            </a:r>
          </a:p>
        </p:txBody>
      </p:sp>
      <p:sp>
        <p:nvSpPr>
          <p:cNvPr id="39" name="Google Shape;601;g17c39b9eb6b_2_10">
            <a:extLst>
              <a:ext uri="{FF2B5EF4-FFF2-40B4-BE49-F238E27FC236}">
                <a16:creationId xmlns:a16="http://schemas.microsoft.com/office/drawing/2014/main" id="{49DE2336-1939-53F3-495B-F7E454CDE353}"/>
              </a:ext>
            </a:extLst>
          </p:cNvPr>
          <p:cNvSpPr/>
          <p:nvPr/>
        </p:nvSpPr>
        <p:spPr>
          <a:xfrm>
            <a:off x="3458744" y="3862259"/>
            <a:ext cx="5226777" cy="416826"/>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solidFill>
                  <a:srgbClr val="000000"/>
                </a:solidFill>
                <a:highlight>
                  <a:srgbClr val="FFFFFF"/>
                </a:highlight>
                <a:latin typeface="Arial"/>
                <a:ea typeface="Proxima Nova"/>
                <a:cs typeface="Arial"/>
              </a:rPr>
              <a:t>Schuldbrieven</a:t>
            </a:r>
            <a:r>
              <a:rPr lang="en-GB" sz="1200">
                <a:solidFill>
                  <a:srgbClr val="000000"/>
                </a:solidFill>
                <a:highlight>
                  <a:srgbClr val="FFFFFF"/>
                </a:highlight>
                <a:latin typeface="Arial"/>
                <a:ea typeface="Proxima Nova"/>
                <a:cs typeface="Arial"/>
              </a:rPr>
              <a:t>, </a:t>
            </a:r>
            <a:r>
              <a:rPr lang="en-GB" sz="1200" err="1">
                <a:solidFill>
                  <a:srgbClr val="000000"/>
                </a:solidFill>
                <a:highlight>
                  <a:srgbClr val="FFFFFF"/>
                </a:highlight>
                <a:latin typeface="Arial"/>
                <a:ea typeface="Proxima Nova"/>
                <a:cs typeface="Arial"/>
              </a:rPr>
              <a:t>overeenkomsten</a:t>
            </a:r>
            <a:r>
              <a:rPr lang="en-GB" sz="1200">
                <a:solidFill>
                  <a:srgbClr val="000000"/>
                </a:solidFill>
                <a:highlight>
                  <a:srgbClr val="FFFFFF"/>
                </a:highlight>
                <a:latin typeface="Arial"/>
                <a:ea typeface="Proxima Nova"/>
                <a:cs typeface="Arial"/>
              </a:rPr>
              <a:t>, plan </a:t>
            </a:r>
            <a:endParaRPr lang="en-GB" sz="1200">
              <a:solidFill>
                <a:srgbClr val="808080"/>
              </a:solidFill>
              <a:latin typeface="Arial"/>
              <a:ea typeface="Proxima Nova"/>
              <a:cs typeface="Arial"/>
            </a:endParaRPr>
          </a:p>
        </p:txBody>
      </p:sp>
      <p:sp>
        <p:nvSpPr>
          <p:cNvPr id="41" name="Google Shape;600;g17c39b9eb6b_2_10">
            <a:extLst>
              <a:ext uri="{FF2B5EF4-FFF2-40B4-BE49-F238E27FC236}">
                <a16:creationId xmlns:a16="http://schemas.microsoft.com/office/drawing/2014/main" id="{34F2EFD7-ADCA-B157-987A-6E33262B2E87}"/>
              </a:ext>
            </a:extLst>
          </p:cNvPr>
          <p:cNvSpPr/>
          <p:nvPr/>
        </p:nvSpPr>
        <p:spPr>
          <a:xfrm>
            <a:off x="3458744" y="2628821"/>
            <a:ext cx="5253566" cy="3186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latin typeface="Arial"/>
                <a:ea typeface="Proxima Nova"/>
                <a:cs typeface="Arial"/>
              </a:rPr>
              <a:t>Uniforme</a:t>
            </a:r>
            <a:r>
              <a:rPr lang="en-GB" sz="1200">
                <a:latin typeface="Arial"/>
                <a:ea typeface="Proxima Nova"/>
                <a:cs typeface="Arial"/>
              </a:rPr>
              <a:t> </a:t>
            </a:r>
            <a:r>
              <a:rPr lang="en-GB" sz="1200" err="1">
                <a:latin typeface="Arial"/>
                <a:ea typeface="Proxima Nova"/>
                <a:cs typeface="Arial"/>
              </a:rPr>
              <a:t>structuur</a:t>
            </a:r>
            <a:r>
              <a:rPr lang="en-GB" sz="1200">
                <a:latin typeface="Arial"/>
                <a:ea typeface="Proxima Nova"/>
                <a:cs typeface="Arial"/>
              </a:rPr>
              <a:t> </a:t>
            </a:r>
            <a:r>
              <a:rPr lang="en-GB" sz="1200" err="1">
                <a:latin typeface="Arial"/>
                <a:ea typeface="Proxima Nova"/>
                <a:cs typeface="Arial"/>
              </a:rPr>
              <a:t>naar</a:t>
            </a:r>
            <a:r>
              <a:rPr lang="en-GB" sz="1200">
                <a:latin typeface="Arial"/>
                <a:ea typeface="Proxima Nova"/>
                <a:cs typeface="Arial"/>
              </a:rPr>
              <a:t> </a:t>
            </a:r>
            <a:r>
              <a:rPr lang="en-GB" sz="1200" err="1">
                <a:latin typeface="Arial"/>
                <a:ea typeface="Proxima Nova"/>
                <a:cs typeface="Arial"/>
              </a:rPr>
              <a:t>betalingsplannen</a:t>
            </a:r>
            <a:r>
              <a:rPr lang="en-GB" sz="1200">
                <a:latin typeface="Arial"/>
                <a:ea typeface="Proxima Nova"/>
                <a:cs typeface="Arial"/>
              </a:rPr>
              <a:t> toe</a:t>
            </a:r>
            <a:endParaRPr lang="en-GB" sz="1200">
              <a:solidFill>
                <a:srgbClr val="000000"/>
              </a:solidFill>
              <a:latin typeface="Arial"/>
              <a:ea typeface="Proxima Nova"/>
              <a:cs typeface="Arial"/>
            </a:endParaRPr>
          </a:p>
        </p:txBody>
      </p:sp>
      <p:sp>
        <p:nvSpPr>
          <p:cNvPr id="2" name="Google Shape;596;g17c39b9eb6b_2_10">
            <a:extLst>
              <a:ext uri="{FF2B5EF4-FFF2-40B4-BE49-F238E27FC236}">
                <a16:creationId xmlns:a16="http://schemas.microsoft.com/office/drawing/2014/main" id="{AF38BB54-D675-6DD4-B7FB-6FFA79897232}"/>
              </a:ext>
            </a:extLst>
          </p:cNvPr>
          <p:cNvSpPr/>
          <p:nvPr/>
        </p:nvSpPr>
        <p:spPr>
          <a:xfrm>
            <a:off x="725338" y="4342015"/>
            <a:ext cx="2494818" cy="43468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algn="ctr"/>
            <a:r>
              <a:rPr lang="en-GB" sz="1300">
                <a:solidFill>
                  <a:schemeClr val="tx1"/>
                </a:solidFill>
                <a:cs typeface="Arial"/>
              </a:rPr>
              <a:t>...</a:t>
            </a:r>
          </a:p>
        </p:txBody>
      </p:sp>
      <p:sp>
        <p:nvSpPr>
          <p:cNvPr id="4" name="Google Shape;601;g17c39b9eb6b_2_10">
            <a:extLst>
              <a:ext uri="{FF2B5EF4-FFF2-40B4-BE49-F238E27FC236}">
                <a16:creationId xmlns:a16="http://schemas.microsoft.com/office/drawing/2014/main" id="{84101D71-5525-C8C5-27D9-DD245D0E4BD8}"/>
              </a:ext>
            </a:extLst>
          </p:cNvPr>
          <p:cNvSpPr/>
          <p:nvPr/>
        </p:nvSpPr>
        <p:spPr>
          <a:xfrm>
            <a:off x="3458744" y="4371250"/>
            <a:ext cx="5226777" cy="416826"/>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Proxima Nova"/>
                <a:ea typeface="Proxima Nova"/>
                <a:cs typeface="Proxima Nova"/>
              </a:rPr>
              <a:t>...</a:t>
            </a:r>
          </a:p>
        </p:txBody>
      </p:sp>
    </p:spTree>
    <p:extLst>
      <p:ext uri="{BB962C8B-B14F-4D97-AF65-F5344CB8AC3E}">
        <p14:creationId xmlns:p14="http://schemas.microsoft.com/office/powerpoint/2010/main" val="3780437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1b9224f4a86_0_172"/>
          <p:cNvSpPr/>
          <p:nvPr/>
        </p:nvSpPr>
        <p:spPr>
          <a:xfrm>
            <a:off x="629693" y="1289871"/>
            <a:ext cx="5784169" cy="1046896"/>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2600" b="1"/>
              <a:t>Wat </a:t>
            </a:r>
            <a:r>
              <a:rPr lang="en-GB" sz="2600" b="1" err="1"/>
              <a:t>wil</a:t>
            </a:r>
            <a:r>
              <a:rPr lang="en-GB" sz="2600" b="1"/>
              <a:t> </a:t>
            </a:r>
            <a:r>
              <a:rPr lang="en-GB" sz="2600" b="1" err="1"/>
              <a:t>jij</a:t>
            </a:r>
            <a:r>
              <a:rPr lang="en-GB" sz="2600" b="1"/>
              <a:t> </a:t>
            </a:r>
            <a:r>
              <a:rPr lang="en-GB" sz="2600" b="1" err="1"/>
              <a:t>als</a:t>
            </a:r>
            <a:r>
              <a:rPr lang="en-GB" sz="2600" b="1"/>
              <a:t> </a:t>
            </a:r>
            <a:r>
              <a:rPr lang="en-GB" sz="2600" b="1" err="1"/>
              <a:t>belanghebbende</a:t>
            </a:r>
            <a:r>
              <a:rPr lang="en-GB" sz="2600" b="1"/>
              <a:t> </a:t>
            </a:r>
            <a:r>
              <a:rPr lang="en-GB" sz="2600" b="1" err="1"/>
              <a:t>kunnen</a:t>
            </a:r>
            <a:r>
              <a:rPr lang="en-GB" sz="2600" b="1"/>
              <a:t> </a:t>
            </a:r>
            <a:r>
              <a:rPr lang="en-GB" sz="2600" b="1" err="1"/>
              <a:t>realiseren</a:t>
            </a:r>
            <a:r>
              <a:rPr lang="en-GB" sz="2600" b="1"/>
              <a:t>?</a:t>
            </a:r>
          </a:p>
        </p:txBody>
      </p:sp>
      <p:sp>
        <p:nvSpPr>
          <p:cNvPr id="664" name="Google Shape;664;g1b9224f4a86_0_172"/>
          <p:cNvSpPr txBox="1"/>
          <p:nvPr/>
        </p:nvSpPr>
        <p:spPr>
          <a:xfrm>
            <a:off x="628650" y="273850"/>
            <a:ext cx="8200500" cy="638100"/>
          </a:xfrm>
          <a:prstGeom prst="rect">
            <a:avLst/>
          </a:prstGeom>
          <a:noFill/>
          <a:ln>
            <a:noFill/>
          </a:ln>
        </p:spPr>
        <p:txBody>
          <a:bodyPr spcFirstLastPara="1" wrap="square" lIns="68550" tIns="34275" rIns="68550" bIns="34275" anchor="t" anchorCtr="0">
            <a:noAutofit/>
          </a:bodyPr>
          <a:lstStyle/>
          <a:p>
            <a:r>
              <a:rPr lang="en-GB" sz="3200" b="1"/>
              <a:t>Welke use cases </a:t>
            </a:r>
            <a:r>
              <a:rPr lang="en-GB" sz="3200" b="1" err="1"/>
              <a:t>kunnen</a:t>
            </a:r>
            <a:r>
              <a:rPr lang="en-GB" sz="3200" b="1"/>
              <a:t> we </a:t>
            </a:r>
            <a:r>
              <a:rPr lang="en-GB" sz="3200" b="1" err="1"/>
              <a:t>oplijsten</a:t>
            </a:r>
            <a:r>
              <a:rPr lang="en-GB" sz="3200" b="1"/>
              <a:t>?</a:t>
            </a:r>
            <a:endParaRPr lang="en-US"/>
          </a:p>
        </p:txBody>
      </p:sp>
      <p:sp>
        <p:nvSpPr>
          <p:cNvPr id="2" name="Google Shape;662;g1b9224f4a86_0_172">
            <a:extLst>
              <a:ext uri="{FF2B5EF4-FFF2-40B4-BE49-F238E27FC236}">
                <a16:creationId xmlns:a16="http://schemas.microsoft.com/office/drawing/2014/main" id="{09D4A945-74FE-29D7-D3DE-521378ABD775}"/>
              </a:ext>
            </a:extLst>
          </p:cNvPr>
          <p:cNvSpPr/>
          <p:nvPr/>
        </p:nvSpPr>
        <p:spPr>
          <a:xfrm>
            <a:off x="1739563" y="2466002"/>
            <a:ext cx="5784169" cy="1046896"/>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2600" b="1"/>
              <a:t>Welke data </a:t>
            </a:r>
            <a:r>
              <a:rPr lang="en-GB" sz="2600" b="1" err="1"/>
              <a:t>heb</a:t>
            </a:r>
            <a:r>
              <a:rPr lang="en-GB" sz="2600" b="1"/>
              <a:t> je </a:t>
            </a:r>
            <a:r>
              <a:rPr lang="en-GB" sz="2600" b="1" err="1"/>
              <a:t>hiervoor</a:t>
            </a:r>
            <a:r>
              <a:rPr lang="en-GB" sz="2600" b="1"/>
              <a:t> </a:t>
            </a:r>
            <a:r>
              <a:rPr lang="en-GB" sz="2600" b="1" err="1"/>
              <a:t>nodig</a:t>
            </a:r>
            <a:r>
              <a:rPr lang="en-GB" sz="2600" b="1"/>
              <a:t>?</a:t>
            </a:r>
            <a:endParaRPr lang="en-US"/>
          </a:p>
        </p:txBody>
      </p:sp>
      <p:sp>
        <p:nvSpPr>
          <p:cNvPr id="3" name="Google Shape;662;g1b9224f4a86_0_172">
            <a:extLst>
              <a:ext uri="{FF2B5EF4-FFF2-40B4-BE49-F238E27FC236}">
                <a16:creationId xmlns:a16="http://schemas.microsoft.com/office/drawing/2014/main" id="{98E21764-F924-0CAC-FF19-4EE4C3D9D761}"/>
              </a:ext>
            </a:extLst>
          </p:cNvPr>
          <p:cNvSpPr/>
          <p:nvPr/>
        </p:nvSpPr>
        <p:spPr>
          <a:xfrm>
            <a:off x="3048213" y="3642132"/>
            <a:ext cx="5784169" cy="1046896"/>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2600" b="1"/>
              <a:t>Wat ga je met die </a:t>
            </a:r>
            <a:r>
              <a:rPr lang="en-GB" sz="2600" b="1" err="1"/>
              <a:t>informatie</a:t>
            </a:r>
            <a:r>
              <a:rPr lang="en-GB" sz="2600" b="1"/>
              <a:t> </a:t>
            </a:r>
            <a:r>
              <a:rPr lang="en-GB" sz="2600" b="1" err="1"/>
              <a:t>doen</a:t>
            </a:r>
            <a:r>
              <a:rPr lang="en-GB" sz="2600" b="1"/>
              <a:t> </a:t>
            </a:r>
            <a:r>
              <a:rPr lang="en-GB" sz="2600" b="1" err="1"/>
              <a:t>binnen</a:t>
            </a:r>
            <a:r>
              <a:rPr lang="en-GB" sz="2600" b="1"/>
              <a:t> </a:t>
            </a:r>
            <a:r>
              <a:rPr lang="en-GB" sz="2600" b="1" err="1"/>
              <a:t>jouw</a:t>
            </a:r>
            <a:r>
              <a:rPr lang="en-GB" sz="2600" b="1"/>
              <a:t> business </a:t>
            </a:r>
            <a:r>
              <a:rPr lang="en-GB" sz="2600" b="1" err="1"/>
              <a:t>proces</a:t>
            </a:r>
            <a:r>
              <a:rPr lang="en-GB" sz="2600" b="1"/>
              <a:t>?</a:t>
            </a:r>
            <a:endParaRPr lang="en-US"/>
          </a:p>
        </p:txBody>
      </p:sp>
    </p:spTree>
    <p:extLst>
      <p:ext uri="{BB962C8B-B14F-4D97-AF65-F5344CB8AC3E}">
        <p14:creationId xmlns:p14="http://schemas.microsoft.com/office/powerpoint/2010/main" val="383415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827220f8db_0_257"/>
          <p:cNvSpPr/>
          <p:nvPr/>
        </p:nvSpPr>
        <p:spPr>
          <a:xfrm>
            <a:off x="848025" y="2298225"/>
            <a:ext cx="2296200" cy="97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OSLO </a:t>
            </a:r>
            <a:r>
              <a:rPr lang="en-GB" sz="1600" b="0" i="0" u="none" strike="noStrike" cap="none">
                <a:solidFill>
                  <a:schemeClr val="dk1"/>
                </a:solidFill>
                <a:latin typeface="Arial"/>
                <a:ea typeface="Arial"/>
                <a:cs typeface="Arial"/>
                <a:sym typeface="Arial"/>
              </a:rPr>
              <a:t>faciliteert</a:t>
            </a:r>
            <a:r>
              <a:rPr lang="en-GB" sz="1600">
                <a:solidFill>
                  <a:schemeClr val="dk1"/>
                </a:solidFill>
              </a:rPr>
              <a:t> deze werkgroep</a:t>
            </a:r>
            <a:endParaRPr sz="1600" b="0" i="0" u="none" strike="noStrike" cap="none">
              <a:solidFill>
                <a:schemeClr val="dk1"/>
              </a:solidFill>
              <a:latin typeface="Arial"/>
              <a:ea typeface="Arial"/>
              <a:cs typeface="Arial"/>
              <a:sym typeface="Arial"/>
            </a:endParaRPr>
          </a:p>
        </p:txBody>
      </p:sp>
      <p:sp>
        <p:nvSpPr>
          <p:cNvPr id="232" name="Google Shape;232;g2827220f8db_0_257"/>
          <p:cNvSpPr txBox="1"/>
          <p:nvPr/>
        </p:nvSpPr>
        <p:spPr>
          <a:xfrm>
            <a:off x="628651" y="466720"/>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Praktische zaken</a:t>
            </a:r>
            <a:endParaRPr sz="3200" b="1" i="0" u="none" strike="noStrike" cap="none">
              <a:solidFill>
                <a:srgbClr val="000000"/>
              </a:solidFill>
              <a:latin typeface="Arial"/>
              <a:ea typeface="Arial"/>
              <a:cs typeface="Arial"/>
              <a:sym typeface="Arial"/>
            </a:endParaRPr>
          </a:p>
        </p:txBody>
      </p:sp>
      <p:sp>
        <p:nvSpPr>
          <p:cNvPr id="233" name="Google Shape;233;g2827220f8db_0_257"/>
          <p:cNvSpPr/>
          <p:nvPr/>
        </p:nvSpPr>
        <p:spPr>
          <a:xfrm>
            <a:off x="3465600" y="2298225"/>
            <a:ext cx="2487300" cy="1593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rPr>
              <a:t>J</a:t>
            </a:r>
            <a:r>
              <a:rPr lang="en-GB" sz="1600" b="1" i="0" u="none" strike="noStrike" cap="none">
                <a:solidFill>
                  <a:schemeClr val="dk1"/>
                </a:solidFill>
                <a:latin typeface="Arial"/>
                <a:ea typeface="Arial"/>
                <a:cs typeface="Arial"/>
                <a:sym typeface="Arial"/>
              </a:rPr>
              <a:t>ullie leveren input en expertise</a:t>
            </a:r>
            <a:r>
              <a:rPr lang="en-GB" sz="1600" b="0" i="0" u="none" strike="noStrike" cap="none">
                <a:solidFill>
                  <a:schemeClr val="dk1"/>
                </a:solidFill>
                <a:latin typeface="Arial"/>
                <a:ea typeface="Arial"/>
                <a:cs typeface="Arial"/>
                <a:sym typeface="Arial"/>
              </a:rPr>
              <a:t> om tot een </a:t>
            </a:r>
            <a:r>
              <a:rPr lang="en-GB" sz="1600" b="1" i="0" u="none" strike="noStrike" cap="none">
                <a:solidFill>
                  <a:schemeClr val="dk1"/>
                </a:solidFill>
                <a:latin typeface="Arial"/>
                <a:ea typeface="Arial"/>
                <a:cs typeface="Arial"/>
                <a:sym typeface="Arial"/>
              </a:rPr>
              <a:t>OSLO standaard</a:t>
            </a:r>
            <a:r>
              <a:rPr lang="en-GB" sz="1600">
                <a:solidFill>
                  <a:schemeClr val="dk1"/>
                </a:solidFill>
              </a:rPr>
              <a:t> </a:t>
            </a:r>
            <a:r>
              <a:rPr lang="en-GB" sz="1600" b="0" i="0" u="none" strike="noStrike" cap="none">
                <a:solidFill>
                  <a:schemeClr val="dk1"/>
                </a:solidFill>
                <a:latin typeface="Arial"/>
                <a:ea typeface="Arial"/>
                <a:cs typeface="Arial"/>
                <a:sym typeface="Arial"/>
              </a:rPr>
              <a:t>te komen</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234" name="Google Shape;234;g2827220f8db_0_257"/>
          <p:cNvSpPr/>
          <p:nvPr/>
        </p:nvSpPr>
        <p:spPr>
          <a:xfrm>
            <a:off x="6182650" y="2298225"/>
            <a:ext cx="2417700" cy="26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Input van de </a:t>
            </a:r>
            <a:r>
              <a:rPr lang="en-GB" sz="1600" b="1" i="0" u="none" strike="noStrike" cap="none">
                <a:solidFill>
                  <a:schemeClr val="dk1"/>
                </a:solidFill>
                <a:latin typeface="Arial"/>
                <a:ea typeface="Arial"/>
                <a:cs typeface="Arial"/>
                <a:sym typeface="Arial"/>
              </a:rPr>
              <a:t>business stakeholders</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staat</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telkens</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voorop</a:t>
            </a:r>
            <a:r>
              <a:rPr lang="en-GB" sz="1600" b="0" i="0" u="none" strike="noStrike" cap="none">
                <a:solidFill>
                  <a:schemeClr val="dk1"/>
                </a:solidFill>
                <a:latin typeface="Arial"/>
                <a:ea typeface="Arial"/>
                <a:cs typeface="Arial"/>
                <a:sym typeface="Arial"/>
              </a:rPr>
              <a:t>.</a:t>
            </a:r>
            <a:endParaRPr sz="1600" b="0" i="0" u="none" strike="noStrike" cap="none">
              <a:solidFill>
                <a:schemeClr val="dk1"/>
              </a:solidFill>
              <a:latin typeface="Arial"/>
              <a:ea typeface="Arial"/>
              <a:cs typeface="Arial"/>
              <a:sym typeface="Arial"/>
            </a:endParaRPr>
          </a:p>
          <a:p>
            <a:pPr algn="ctr">
              <a:buSzPts val="1600"/>
            </a:pPr>
            <a:r>
              <a:rPr lang="en-GB" sz="1600" b="0" i="0" u="none" strike="noStrike" cap="none">
                <a:solidFill>
                  <a:schemeClr val="dk1"/>
                </a:solidFill>
                <a:latin typeface="Arial"/>
                <a:ea typeface="Arial"/>
                <a:cs typeface="Arial"/>
                <a:sym typeface="Arial"/>
              </a:rPr>
              <a:t>In de </a:t>
            </a:r>
            <a:r>
              <a:rPr lang="en-GB" sz="1600" b="0" i="0" u="none" strike="noStrike" cap="none" err="1">
                <a:solidFill>
                  <a:schemeClr val="dk1"/>
                </a:solidFill>
                <a:latin typeface="Arial"/>
                <a:ea typeface="Arial"/>
                <a:cs typeface="Arial"/>
                <a:sym typeface="Arial"/>
              </a:rPr>
              <a:t>thematische</a:t>
            </a:r>
            <a:r>
              <a:rPr lang="en-GB" sz="1600">
                <a:solidFill>
                  <a:schemeClr val="dk1"/>
                </a:solidFill>
              </a:rPr>
              <a:t> </a:t>
            </a:r>
            <a:r>
              <a:rPr lang="en-GB" sz="1600" b="0" i="0" u="none" strike="noStrike" cap="none">
                <a:solidFill>
                  <a:schemeClr val="dk1"/>
                </a:solidFill>
                <a:latin typeface="Arial"/>
                <a:ea typeface="Arial"/>
                <a:cs typeface="Arial"/>
                <a:sym typeface="Arial"/>
              </a:rPr>
              <a:t>/</a:t>
            </a:r>
            <a:r>
              <a:rPr lang="en-GB" sz="1600">
                <a:solidFill>
                  <a:schemeClr val="dk1"/>
                </a:solidFill>
              </a:rPr>
              <a:t> </a:t>
            </a:r>
            <a:r>
              <a:rPr lang="en-GB" sz="1600" b="0" i="0" u="none" strike="noStrike" cap="none">
                <a:solidFill>
                  <a:schemeClr val="dk1"/>
                </a:solidFill>
                <a:latin typeface="Arial"/>
                <a:ea typeface="Arial"/>
                <a:cs typeface="Arial"/>
                <a:sym typeface="Arial"/>
              </a:rPr>
              <a:t>technische </a:t>
            </a:r>
            <a:r>
              <a:rPr lang="en-GB" sz="1600" b="0" i="0" u="none" strike="noStrike" cap="none" err="1">
                <a:solidFill>
                  <a:schemeClr val="dk1"/>
                </a:solidFill>
                <a:latin typeface="Arial"/>
                <a:ea typeface="Arial"/>
                <a:cs typeface="Arial"/>
                <a:sym typeface="Arial"/>
              </a:rPr>
              <a:t>werkgroepen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zullen</a:t>
            </a:r>
            <a:r>
              <a:rPr lang="en-GB" sz="1600" b="0" i="0" u="none" strike="noStrike" cap="none">
                <a:solidFill>
                  <a:schemeClr val="dk1"/>
                </a:solidFill>
                <a:latin typeface="Arial"/>
                <a:ea typeface="Arial"/>
                <a:cs typeface="Arial"/>
                <a:sym typeface="Arial"/>
              </a:rPr>
              <a:t> we </a:t>
            </a:r>
            <a:r>
              <a:rPr lang="en-GB" sz="1600" b="0" i="0" u="none" strike="noStrike" cap="none" err="1">
                <a:solidFill>
                  <a:schemeClr val="dk1"/>
                </a:solidFill>
                <a:latin typeface="Arial"/>
                <a:ea typeface="Arial"/>
                <a:cs typeface="Arial"/>
                <a:sym typeface="Arial"/>
              </a:rPr>
              <a:t>telkens</a:t>
            </a:r>
            <a:r>
              <a:rPr lang="en-GB" sz="1600" b="0" i="0" u="none" strike="noStrike" cap="none">
                <a:solidFill>
                  <a:schemeClr val="dk1"/>
                </a:solidFill>
                <a:latin typeface="Arial"/>
                <a:ea typeface="Arial"/>
                <a:cs typeface="Arial"/>
                <a:sym typeface="Arial"/>
              </a:rPr>
              <a:t> de </a:t>
            </a:r>
            <a:r>
              <a:rPr lang="en-GB" sz="1600" b="0" i="0" u="none" strike="noStrike" cap="none" err="1">
                <a:solidFill>
                  <a:schemeClr val="dk1"/>
                </a:solidFill>
                <a:latin typeface="Arial"/>
                <a:ea typeface="Arial"/>
                <a:cs typeface="Arial"/>
                <a:sym typeface="Arial"/>
              </a:rPr>
              <a:t>brug</a:t>
            </a:r>
            <a:r>
              <a:rPr lang="en-GB" sz="1600" b="0" i="0" u="none" strike="noStrike" cap="none">
                <a:solidFill>
                  <a:schemeClr val="dk1"/>
                </a:solidFill>
                <a:latin typeface="Arial"/>
                <a:ea typeface="Arial"/>
                <a:cs typeface="Arial"/>
                <a:sym typeface="Arial"/>
              </a:rPr>
              <a:t> met het </a:t>
            </a:r>
            <a:r>
              <a:rPr lang="en-GB" sz="1600" b="0" i="0" u="none" strike="noStrike" cap="none" err="1">
                <a:solidFill>
                  <a:schemeClr val="dk1"/>
                </a:solidFill>
                <a:latin typeface="Arial"/>
                <a:ea typeface="Arial"/>
                <a:cs typeface="Arial"/>
                <a:sym typeface="Arial"/>
              </a:rPr>
              <a:t>technische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duidelijk</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schetsen</a:t>
            </a:r>
            <a:endParaRPr sz="1600" b="0" i="0" u="none" strike="noStrike" cap="none" err="1">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235" name="Google Shape;235;g2827220f8db_0_257"/>
          <p:cNvPicPr preferRelativeResize="0"/>
          <p:nvPr/>
        </p:nvPicPr>
        <p:blipFill rotWithShape="1">
          <a:blip r:embed="rId3">
            <a:alphaModFix/>
          </a:blip>
          <a:srcRect/>
          <a:stretch/>
        </p:blipFill>
        <p:spPr>
          <a:xfrm>
            <a:off x="1624525" y="1439550"/>
            <a:ext cx="743196" cy="738300"/>
          </a:xfrm>
          <a:prstGeom prst="rect">
            <a:avLst/>
          </a:prstGeom>
          <a:noFill/>
          <a:ln>
            <a:noFill/>
          </a:ln>
        </p:spPr>
      </p:pic>
      <p:pic>
        <p:nvPicPr>
          <p:cNvPr id="236" name="Google Shape;236;g2827220f8db_0_257"/>
          <p:cNvPicPr preferRelativeResize="0"/>
          <p:nvPr/>
        </p:nvPicPr>
        <p:blipFill rotWithShape="1">
          <a:blip r:embed="rId4">
            <a:alphaModFix/>
          </a:blip>
          <a:srcRect/>
          <a:stretch/>
        </p:blipFill>
        <p:spPr>
          <a:xfrm>
            <a:off x="4279913" y="1379363"/>
            <a:ext cx="858675" cy="858675"/>
          </a:xfrm>
          <a:prstGeom prst="rect">
            <a:avLst/>
          </a:prstGeom>
          <a:noFill/>
          <a:ln>
            <a:noFill/>
          </a:ln>
        </p:spPr>
      </p:pic>
      <p:pic>
        <p:nvPicPr>
          <p:cNvPr id="237" name="Google Shape;237;g2827220f8db_0_257"/>
          <p:cNvPicPr preferRelativeResize="0"/>
          <p:nvPr/>
        </p:nvPicPr>
        <p:blipFill rotWithShape="1">
          <a:blip r:embed="rId5">
            <a:alphaModFix/>
          </a:blip>
          <a:srcRect/>
          <a:stretch/>
        </p:blipFill>
        <p:spPr>
          <a:xfrm>
            <a:off x="6905200" y="1322400"/>
            <a:ext cx="972600" cy="972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b429d96f97_1_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a:t>1</a:t>
            </a:r>
            <a:r>
              <a:rPr lang="en-GB" sz="3200" b="1" i="0" u="none" strike="noStrike" cap="none">
                <a:solidFill>
                  <a:srgbClr val="000000"/>
                </a:solidFill>
                <a:latin typeface="Arial"/>
                <a:ea typeface="Arial"/>
                <a:cs typeface="Arial"/>
                <a:sym typeface="Arial"/>
              </a:rPr>
              <a:t>.2 Tijd voor actie</a:t>
            </a:r>
            <a:endParaRPr sz="2100" b="1" i="0" u="none" strike="noStrike" cap="none">
              <a:solidFill>
                <a:srgbClr val="000000"/>
              </a:solidFill>
              <a:latin typeface="Arial"/>
              <a:ea typeface="Arial"/>
              <a:cs typeface="Arial"/>
              <a:sym typeface="Arial"/>
            </a:endParaRPr>
          </a:p>
        </p:txBody>
      </p:sp>
      <p:pic>
        <p:nvPicPr>
          <p:cNvPr id="614" name="Google Shape;614;g2b429d96f97_1_0"/>
          <p:cNvPicPr preferRelativeResize="0"/>
          <p:nvPr/>
        </p:nvPicPr>
        <p:blipFill rotWithShape="1">
          <a:blip r:embed="rId3">
            <a:alphaModFix/>
          </a:blip>
          <a:srcRect/>
          <a:stretch/>
        </p:blipFill>
        <p:spPr>
          <a:xfrm>
            <a:off x="3324" y="-30923"/>
            <a:ext cx="9206235" cy="5513778"/>
          </a:xfrm>
          <a:prstGeom prst="rect">
            <a:avLst/>
          </a:prstGeom>
          <a:noFill/>
          <a:ln>
            <a:noFill/>
          </a:ln>
        </p:spPr>
      </p:pic>
      <p:sp>
        <p:nvSpPr>
          <p:cNvPr id="2" name="TextBox 1">
            <a:extLst>
              <a:ext uri="{FF2B5EF4-FFF2-40B4-BE49-F238E27FC236}">
                <a16:creationId xmlns:a16="http://schemas.microsoft.com/office/drawing/2014/main" id="{E2354DCB-532D-6A68-4BAE-BEA99B784B19}"/>
              </a:ext>
            </a:extLst>
          </p:cNvPr>
          <p:cNvSpPr txBox="1"/>
          <p:nvPr/>
        </p:nvSpPr>
        <p:spPr>
          <a:xfrm>
            <a:off x="2356757" y="2279651"/>
            <a:ext cx="44304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baseline="30000" err="1">
                <a:solidFill>
                  <a:schemeClr val="tx1"/>
                </a:solidFill>
                <a:highlight>
                  <a:srgbClr val="FFFF00"/>
                </a:highlight>
              </a:rPr>
              <a:t>Tijd</a:t>
            </a:r>
            <a:r>
              <a:rPr lang="en-US" sz="4800" b="1" baseline="30000">
                <a:solidFill>
                  <a:schemeClr val="tx1"/>
                </a:solidFill>
                <a:highlight>
                  <a:srgbClr val="FFFF00"/>
                </a:highlight>
              </a:rPr>
              <a:t> </a:t>
            </a:r>
            <a:r>
              <a:rPr lang="en-US" sz="4800" b="1" baseline="30000" err="1">
                <a:solidFill>
                  <a:schemeClr val="tx1"/>
                </a:solidFill>
                <a:highlight>
                  <a:srgbClr val="FFFF00"/>
                </a:highlight>
              </a:rPr>
              <a:t>voor</a:t>
            </a:r>
            <a:r>
              <a:rPr lang="en-US" sz="4800" b="1" baseline="30000">
                <a:solidFill>
                  <a:schemeClr val="tx1"/>
                </a:solidFill>
                <a:highlight>
                  <a:srgbClr val="FFFF00"/>
                </a:highlight>
              </a:rPr>
              <a:t> </a:t>
            </a:r>
            <a:r>
              <a:rPr lang="en-US" sz="4800" b="1" baseline="30000" err="1">
                <a:solidFill>
                  <a:schemeClr val="tx1"/>
                </a:solidFill>
                <a:highlight>
                  <a:srgbClr val="FFFF00"/>
                </a:highlight>
              </a:rPr>
              <a:t>actie</a:t>
            </a:r>
            <a:r>
              <a:rPr lang="en-US" sz="4800" b="1" baseline="30000">
                <a:solidFill>
                  <a:schemeClr val="tx1"/>
                </a:solidFill>
                <a:highlight>
                  <a:srgbClr val="FFFF00"/>
                </a:highlight>
              </a:rPr>
              <a:t>!</a:t>
            </a:r>
          </a:p>
        </p:txBody>
      </p:sp>
    </p:spTree>
    <p:extLst>
      <p:ext uri="{BB962C8B-B14F-4D97-AF65-F5344CB8AC3E}">
        <p14:creationId xmlns:p14="http://schemas.microsoft.com/office/powerpoint/2010/main" val="799897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2b429d96f97_0_1076"/>
          <p:cNvSpPr txBox="1">
            <a:spLocks noGrp="1"/>
          </p:cNvSpPr>
          <p:nvPr>
            <p:ph type="title"/>
          </p:nvPr>
        </p:nvSpPr>
        <p:spPr>
          <a:xfrm>
            <a:off x="457800" y="262200"/>
            <a:ext cx="39501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Extra use cases?</a:t>
            </a:r>
            <a:endParaRPr b="1"/>
          </a:p>
        </p:txBody>
      </p:sp>
      <p:pic>
        <p:nvPicPr>
          <p:cNvPr id="620" name="Google Shape;620;g2b429d96f97_0_1076"/>
          <p:cNvPicPr preferRelativeResize="0"/>
          <p:nvPr/>
        </p:nvPicPr>
        <p:blipFill rotWithShape="1">
          <a:blip r:embed="rId3">
            <a:alphaModFix/>
          </a:blip>
          <a:srcRect l="26128" t="7486" r="23048" b="9875"/>
          <a:stretch/>
        </p:blipFill>
        <p:spPr>
          <a:xfrm>
            <a:off x="4560376" y="109750"/>
            <a:ext cx="3095849" cy="5033750"/>
          </a:xfrm>
          <a:prstGeom prst="rect">
            <a:avLst/>
          </a:prstGeom>
          <a:noFill/>
          <a:ln>
            <a:noFill/>
          </a:ln>
        </p:spPr>
      </p:pic>
      <p:pic>
        <p:nvPicPr>
          <p:cNvPr id="621" name="Google Shape;621;g2b429d96f97_0_1076"/>
          <p:cNvPicPr preferRelativeResize="0"/>
          <p:nvPr/>
        </p:nvPicPr>
        <p:blipFill>
          <a:blip r:embed="rId4">
            <a:alphaModFix/>
          </a:blip>
          <a:stretch>
            <a:fillRect/>
          </a:stretch>
        </p:blipFill>
        <p:spPr>
          <a:xfrm>
            <a:off x="4921750" y="463350"/>
            <a:ext cx="724525" cy="672425"/>
          </a:xfrm>
          <a:prstGeom prst="rect">
            <a:avLst/>
          </a:prstGeom>
          <a:noFill/>
          <a:ln>
            <a:noFill/>
          </a:ln>
        </p:spPr>
      </p:pic>
      <p:pic>
        <p:nvPicPr>
          <p:cNvPr id="622" name="Google Shape;622;g2b429d96f97_0_1076"/>
          <p:cNvPicPr preferRelativeResize="0"/>
          <p:nvPr/>
        </p:nvPicPr>
        <p:blipFill>
          <a:blip r:embed="rId4">
            <a:alphaModFix/>
          </a:blip>
          <a:stretch>
            <a:fillRect/>
          </a:stretch>
        </p:blipFill>
        <p:spPr>
          <a:xfrm>
            <a:off x="4949425" y="1204425"/>
            <a:ext cx="724525" cy="672425"/>
          </a:xfrm>
          <a:prstGeom prst="rect">
            <a:avLst/>
          </a:prstGeom>
          <a:noFill/>
          <a:ln>
            <a:noFill/>
          </a:ln>
        </p:spPr>
      </p:pic>
      <p:pic>
        <p:nvPicPr>
          <p:cNvPr id="623" name="Google Shape;623;g2b429d96f97_0_1076"/>
          <p:cNvPicPr preferRelativeResize="0"/>
          <p:nvPr/>
        </p:nvPicPr>
        <p:blipFill>
          <a:blip r:embed="rId4">
            <a:alphaModFix/>
          </a:blip>
          <a:stretch>
            <a:fillRect/>
          </a:stretch>
        </p:blipFill>
        <p:spPr>
          <a:xfrm>
            <a:off x="4949425" y="1945500"/>
            <a:ext cx="724525" cy="672425"/>
          </a:xfrm>
          <a:prstGeom prst="rect">
            <a:avLst/>
          </a:prstGeom>
          <a:noFill/>
          <a:ln>
            <a:noFill/>
          </a:ln>
        </p:spPr>
      </p:pic>
      <p:pic>
        <p:nvPicPr>
          <p:cNvPr id="624" name="Google Shape;624;g2b429d96f97_0_1076"/>
          <p:cNvPicPr preferRelativeResize="0"/>
          <p:nvPr/>
        </p:nvPicPr>
        <p:blipFill>
          <a:blip r:embed="rId4">
            <a:alphaModFix/>
          </a:blip>
          <a:stretch>
            <a:fillRect/>
          </a:stretch>
        </p:blipFill>
        <p:spPr>
          <a:xfrm>
            <a:off x="5746038" y="463350"/>
            <a:ext cx="724525" cy="672425"/>
          </a:xfrm>
          <a:prstGeom prst="rect">
            <a:avLst/>
          </a:prstGeom>
          <a:noFill/>
          <a:ln>
            <a:noFill/>
          </a:ln>
        </p:spPr>
      </p:pic>
      <p:pic>
        <p:nvPicPr>
          <p:cNvPr id="625" name="Google Shape;625;g2b429d96f97_0_1076"/>
          <p:cNvPicPr preferRelativeResize="0"/>
          <p:nvPr/>
        </p:nvPicPr>
        <p:blipFill>
          <a:blip r:embed="rId4">
            <a:alphaModFix/>
          </a:blip>
          <a:stretch>
            <a:fillRect/>
          </a:stretch>
        </p:blipFill>
        <p:spPr>
          <a:xfrm>
            <a:off x="5746038" y="1204425"/>
            <a:ext cx="724525" cy="672425"/>
          </a:xfrm>
          <a:prstGeom prst="rect">
            <a:avLst/>
          </a:prstGeom>
          <a:noFill/>
          <a:ln>
            <a:noFill/>
          </a:ln>
        </p:spPr>
      </p:pic>
      <p:pic>
        <p:nvPicPr>
          <p:cNvPr id="626" name="Google Shape;626;g2b429d96f97_0_1076"/>
          <p:cNvPicPr preferRelativeResize="0"/>
          <p:nvPr/>
        </p:nvPicPr>
        <p:blipFill>
          <a:blip r:embed="rId4">
            <a:alphaModFix/>
          </a:blip>
          <a:stretch>
            <a:fillRect/>
          </a:stretch>
        </p:blipFill>
        <p:spPr>
          <a:xfrm>
            <a:off x="5746025" y="1945500"/>
            <a:ext cx="724525" cy="672425"/>
          </a:xfrm>
          <a:prstGeom prst="rect">
            <a:avLst/>
          </a:prstGeom>
          <a:noFill/>
          <a:ln>
            <a:noFill/>
          </a:ln>
        </p:spPr>
      </p:pic>
      <p:pic>
        <p:nvPicPr>
          <p:cNvPr id="627" name="Google Shape;627;g2b429d96f97_0_1076"/>
          <p:cNvPicPr preferRelativeResize="0"/>
          <p:nvPr/>
        </p:nvPicPr>
        <p:blipFill>
          <a:blip r:embed="rId4">
            <a:alphaModFix/>
          </a:blip>
          <a:stretch>
            <a:fillRect/>
          </a:stretch>
        </p:blipFill>
        <p:spPr>
          <a:xfrm>
            <a:off x="6570350" y="463350"/>
            <a:ext cx="724525" cy="672425"/>
          </a:xfrm>
          <a:prstGeom prst="rect">
            <a:avLst/>
          </a:prstGeom>
          <a:noFill/>
          <a:ln>
            <a:noFill/>
          </a:ln>
        </p:spPr>
      </p:pic>
      <p:pic>
        <p:nvPicPr>
          <p:cNvPr id="628" name="Google Shape;628;g2b429d96f97_0_1076"/>
          <p:cNvPicPr preferRelativeResize="0"/>
          <p:nvPr/>
        </p:nvPicPr>
        <p:blipFill>
          <a:blip r:embed="rId4">
            <a:alphaModFix/>
          </a:blip>
          <a:stretch>
            <a:fillRect/>
          </a:stretch>
        </p:blipFill>
        <p:spPr>
          <a:xfrm>
            <a:off x="6570350" y="1204425"/>
            <a:ext cx="724525" cy="672425"/>
          </a:xfrm>
          <a:prstGeom prst="rect">
            <a:avLst/>
          </a:prstGeom>
          <a:noFill/>
          <a:ln>
            <a:noFill/>
          </a:ln>
        </p:spPr>
      </p:pic>
      <p:pic>
        <p:nvPicPr>
          <p:cNvPr id="629" name="Google Shape;629;g2b429d96f97_0_1076"/>
          <p:cNvPicPr preferRelativeResize="0"/>
          <p:nvPr/>
        </p:nvPicPr>
        <p:blipFill>
          <a:blip r:embed="rId4">
            <a:alphaModFix/>
          </a:blip>
          <a:stretch>
            <a:fillRect/>
          </a:stretch>
        </p:blipFill>
        <p:spPr>
          <a:xfrm>
            <a:off x="6570350" y="1945500"/>
            <a:ext cx="724525" cy="672425"/>
          </a:xfrm>
          <a:prstGeom prst="rect">
            <a:avLst/>
          </a:prstGeom>
          <a:noFill/>
          <a:ln>
            <a:noFill/>
          </a:ln>
        </p:spPr>
      </p:pic>
      <p:pic>
        <p:nvPicPr>
          <p:cNvPr id="630" name="Google Shape;630;g2b429d96f97_0_1076"/>
          <p:cNvPicPr preferRelativeResize="0"/>
          <p:nvPr/>
        </p:nvPicPr>
        <p:blipFill>
          <a:blip r:embed="rId4">
            <a:alphaModFix/>
          </a:blip>
          <a:stretch>
            <a:fillRect/>
          </a:stretch>
        </p:blipFill>
        <p:spPr>
          <a:xfrm>
            <a:off x="4949425" y="2686575"/>
            <a:ext cx="724525" cy="672425"/>
          </a:xfrm>
          <a:prstGeom prst="rect">
            <a:avLst/>
          </a:prstGeom>
          <a:noFill/>
          <a:ln>
            <a:noFill/>
          </a:ln>
        </p:spPr>
      </p:pic>
      <p:pic>
        <p:nvPicPr>
          <p:cNvPr id="631" name="Google Shape;631;g2b429d96f97_0_1076"/>
          <p:cNvPicPr preferRelativeResize="0"/>
          <p:nvPr/>
        </p:nvPicPr>
        <p:blipFill>
          <a:blip r:embed="rId4">
            <a:alphaModFix/>
          </a:blip>
          <a:stretch>
            <a:fillRect/>
          </a:stretch>
        </p:blipFill>
        <p:spPr>
          <a:xfrm>
            <a:off x="5746025" y="2686575"/>
            <a:ext cx="724525" cy="672425"/>
          </a:xfrm>
          <a:prstGeom prst="rect">
            <a:avLst/>
          </a:prstGeom>
          <a:noFill/>
          <a:ln>
            <a:noFill/>
          </a:ln>
        </p:spPr>
      </p:pic>
      <p:pic>
        <p:nvPicPr>
          <p:cNvPr id="632" name="Google Shape;632;g2b429d96f97_0_1076"/>
          <p:cNvPicPr preferRelativeResize="0"/>
          <p:nvPr/>
        </p:nvPicPr>
        <p:blipFill>
          <a:blip r:embed="rId4">
            <a:alphaModFix/>
          </a:blip>
          <a:stretch>
            <a:fillRect/>
          </a:stretch>
        </p:blipFill>
        <p:spPr>
          <a:xfrm>
            <a:off x="6570350" y="2686575"/>
            <a:ext cx="724525" cy="672425"/>
          </a:xfrm>
          <a:prstGeom prst="rect">
            <a:avLst/>
          </a:prstGeom>
          <a:noFill/>
          <a:ln>
            <a:noFill/>
          </a:ln>
        </p:spPr>
      </p:pic>
      <p:pic>
        <p:nvPicPr>
          <p:cNvPr id="633" name="Google Shape;633;g2b429d96f97_0_1076"/>
          <p:cNvPicPr preferRelativeResize="0"/>
          <p:nvPr/>
        </p:nvPicPr>
        <p:blipFill rotWithShape="1">
          <a:blip r:embed="rId4">
            <a:alphaModFix/>
          </a:blip>
          <a:srcRect l="11721" r="7937" b="7817"/>
          <a:stretch/>
        </p:blipFill>
        <p:spPr>
          <a:xfrm>
            <a:off x="1824250" y="1516475"/>
            <a:ext cx="1436800" cy="1530050"/>
          </a:xfrm>
          <a:prstGeom prst="rect">
            <a:avLst/>
          </a:prstGeom>
          <a:noFill/>
          <a:ln>
            <a:noFill/>
          </a:ln>
        </p:spPr>
      </p:pic>
      <p:sp>
        <p:nvSpPr>
          <p:cNvPr id="634" name="Google Shape;634;g2b429d96f97_0_1076"/>
          <p:cNvSpPr txBox="1"/>
          <p:nvPr/>
        </p:nvSpPr>
        <p:spPr>
          <a:xfrm>
            <a:off x="1953950" y="2008850"/>
            <a:ext cx="1191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Use case</a:t>
            </a:r>
            <a:endParaRPr>
              <a:latin typeface="Proxima Nova"/>
              <a:ea typeface="Proxima Nova"/>
              <a:cs typeface="Proxima Nova"/>
              <a:sym typeface="Proxima Nova"/>
            </a:endParaRPr>
          </a:p>
          <a:p>
            <a:pPr marL="0" lvl="0" indent="0" algn="ctr" rtl="0">
              <a:spcBef>
                <a:spcPts val="0"/>
              </a:spcBef>
              <a:spcAft>
                <a:spcPts val="0"/>
              </a:spcAft>
              <a:buNone/>
            </a:pPr>
            <a:r>
              <a:rPr lang="en-GB">
                <a:latin typeface="Proxima Nova"/>
                <a:ea typeface="Proxima Nova"/>
                <a:cs typeface="Proxima Nova"/>
                <a:sym typeface="Proxima Nova"/>
              </a:rPr>
              <a:t>Korte beschrijving</a:t>
            </a:r>
            <a:endParaRPr>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2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521" name="Google Shape;521;p24"/>
          <p:cNvCxnSpPr>
            <a:stCxn id="522"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523" name="Google Shape;523;p24"/>
          <p:cNvCxnSpPr>
            <a:stCxn id="524" idx="2"/>
            <a:endCxn id="525"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526" name="Google Shape;526;p24"/>
          <p:cNvCxnSpPr>
            <a:stCxn id="527" idx="2"/>
            <a:endCxn id="528"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529" name="Google Shape;529;p24"/>
          <p:cNvCxnSpPr>
            <a:stCxn id="530" idx="2"/>
            <a:endCxn id="531"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532" name="Google Shape;532;p24"/>
          <p:cNvCxnSpPr>
            <a:endCxn id="533"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534" name="Google Shape;534;p24"/>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535" name="Google Shape;535;p24"/>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536" name="Google Shape;536;p24"/>
          <p:cNvCxnSpPr>
            <a:stCxn id="537"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538" name="Google Shape;538;p24"/>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530" name="Google Shape;530;p24"/>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539" name="Google Shape;539;p24"/>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527" name="Google Shape;527;p24"/>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540" name="Google Shape;540;p24"/>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541" name="Google Shape;541;p24"/>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542" name="Google Shape;542;p24"/>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543" name="Google Shape;543;p24"/>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537" name="Google Shape;537;p24"/>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531" name="Google Shape;531;p24"/>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522" name="Google Shape;522;p24"/>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528" name="Google Shape;528;p24"/>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524" name="Google Shape;524;p24"/>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533" name="Google Shape;533;p24"/>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544" name="Google Shape;544;p24"/>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545" name="Google Shape;545;p24"/>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6" name="Google Shape;546;p24"/>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525" name="Google Shape;525;p24"/>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547" name="Google Shape;547;p24"/>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548" name="Google Shape;548;p24"/>
          <p:cNvSpPr/>
          <p:nvPr/>
        </p:nvSpPr>
        <p:spPr>
          <a:xfrm>
            <a:off x="1094512" y="2278234"/>
            <a:ext cx="179157" cy="351692"/>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9" name="Google Shape;549;p24"/>
          <p:cNvSpPr txBox="1"/>
          <p:nvPr/>
        </p:nvSpPr>
        <p:spPr>
          <a:xfrm>
            <a:off x="628651" y="2086241"/>
            <a:ext cx="1108762" cy="23429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550" name="Google Shape;550;p24"/>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551" name="Google Shape;551;p24"/>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552" name="Google Shape;552;p24"/>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3" name="Google Shape;553;p24"/>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GB"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ad683b01e2_0_458"/>
          <p:cNvSpPr/>
          <p:nvPr/>
        </p:nvSpPr>
        <p:spPr>
          <a:xfrm>
            <a:off x="458850" y="1412850"/>
            <a:ext cx="6801300" cy="2317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g2ad683b01e2_0_458"/>
          <p:cNvSpPr txBox="1"/>
          <p:nvPr/>
        </p:nvSpPr>
        <p:spPr>
          <a:xfrm>
            <a:off x="458850" y="1412850"/>
            <a:ext cx="6801300" cy="2317800"/>
          </a:xfrm>
          <a:prstGeom prst="rect">
            <a:avLst/>
          </a:prstGeom>
          <a:noFill/>
          <a:ln>
            <a:noFill/>
          </a:ln>
        </p:spPr>
        <p:txBody>
          <a:bodyPr spcFirstLastPara="1" wrap="square" lIns="68550" tIns="34275" rIns="68550" bIns="34275" anchor="ctr" anchorCtr="0">
            <a:noAutofit/>
          </a:bodyPr>
          <a:lstStyle/>
          <a:p>
            <a:pPr algn="ctr">
              <a:buSzPts val="3700"/>
            </a:pPr>
            <a:r>
              <a:rPr lang="en-GB" sz="3700" b="1" err="1"/>
              <a:t>Concepten</a:t>
            </a:r>
            <a:r>
              <a:rPr lang="en-GB" sz="3700" b="1"/>
              <a:t> </a:t>
            </a:r>
            <a:r>
              <a:rPr lang="en-GB" sz="3700" b="1" err="1"/>
              <a:t>identificeren</a:t>
            </a:r>
            <a:endParaRPr lang="en-GB" sz="3700" b="1" i="0" u="none" strike="noStrike" cap="none">
              <a:solidFill>
                <a:srgbClr val="000000"/>
              </a:solidFill>
              <a:latin typeface="Arial"/>
              <a:ea typeface="Arial"/>
              <a:cs typeface="Arial"/>
            </a:endParaRPr>
          </a:p>
        </p:txBody>
      </p:sp>
      <p:sp>
        <p:nvSpPr>
          <p:cNvPr id="395" name="Google Shape;395;g2ad683b01e2_0_458"/>
          <p:cNvSpPr/>
          <p:nvPr/>
        </p:nvSpPr>
        <p:spPr>
          <a:xfrm>
            <a:off x="7260150" y="1412850"/>
            <a:ext cx="799200" cy="2317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51309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26"/>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3000"/>
            </a:pPr>
            <a:r>
              <a:rPr lang="en-GB" sz="3150" b="1">
                <a:solidFill>
                  <a:srgbClr val="000000"/>
                </a:solidFill>
                <a:latin typeface="Arial"/>
                <a:ea typeface="Arial"/>
                <a:cs typeface="Arial"/>
                <a:sym typeface="Arial"/>
              </a:rPr>
              <a:t>Wat is </a:t>
            </a:r>
            <a:r>
              <a:rPr lang="en-GB" sz="3150" b="1" err="1">
                <a:solidFill>
                  <a:srgbClr val="000000"/>
                </a:solidFill>
                <a:latin typeface="Arial"/>
                <a:ea typeface="Arial"/>
                <a:cs typeface="Arial"/>
                <a:sym typeface="Arial"/>
              </a:rPr>
              <a:t>een</a:t>
            </a:r>
            <a:r>
              <a:rPr lang="en-GB" sz="3150" b="1">
                <a:solidFill>
                  <a:srgbClr val="000000"/>
                </a:solidFill>
                <a:latin typeface="Arial"/>
                <a:ea typeface="Arial"/>
                <a:cs typeface="Arial"/>
                <a:sym typeface="Arial"/>
              </a:rPr>
              <a:t> concept?</a:t>
            </a:r>
            <a:endParaRPr sz="3150" b="1">
              <a:solidFill>
                <a:srgbClr val="000000"/>
              </a:solidFill>
              <a:latin typeface="Arial"/>
              <a:ea typeface="Arial"/>
              <a:cs typeface="Arial"/>
              <a:sym typeface="Arial"/>
            </a:endParaRPr>
          </a:p>
        </p:txBody>
      </p:sp>
      <p:sp>
        <p:nvSpPr>
          <p:cNvPr id="1543" name="Google Shape;1543;p26"/>
          <p:cNvSpPr/>
          <p:nvPr/>
        </p:nvSpPr>
        <p:spPr>
          <a:xfrm>
            <a:off x="1302520" y="1647153"/>
            <a:ext cx="6538961" cy="1849194"/>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500"/>
            </a:pPr>
            <a:r>
              <a:rPr lang="nl-NL" sz="2100" i="1"/>
              <a:t>De fundamentele bouwstenen van een gegevensmodel. Ze vertegenwoordigen de essentiële ideeën, objecten of entiteiten die relevant zijn binnen een specifiek domein.</a:t>
            </a:r>
            <a:endParaRPr lang="nl-NL" sz="2000" b="1" i="1">
              <a:solidFill>
                <a:schemeClr val="dk1"/>
              </a:solidFill>
              <a:latin typeface="Arial"/>
              <a:ea typeface="Arial"/>
              <a:cs typeface="Arial"/>
              <a:sym typeface="Arial"/>
            </a:endParaRPr>
          </a:p>
        </p:txBody>
      </p:sp>
    </p:spTree>
    <p:extLst>
      <p:ext uri="{BB962C8B-B14F-4D97-AF65-F5344CB8AC3E}">
        <p14:creationId xmlns:p14="http://schemas.microsoft.com/office/powerpoint/2010/main" val="2011994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17c39b9eb6b_2_2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Welke </a:t>
            </a:r>
            <a:r>
              <a:rPr lang="en-GB" sz="3200" b="1" i="0" u="none" strike="noStrike" cap="none" err="1">
                <a:solidFill>
                  <a:srgbClr val="000000"/>
                </a:solidFill>
                <a:latin typeface="Arial"/>
                <a:ea typeface="Arial"/>
                <a:cs typeface="Arial"/>
                <a:sym typeface="Arial"/>
              </a:rPr>
              <a:t>concepten</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zijn</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noodzakelijk</a:t>
            </a:r>
            <a:r>
              <a:rPr lang="en-GB" sz="3200" b="1" i="0" u="none" strike="noStrike" cap="none">
                <a:solidFill>
                  <a:srgbClr val="000000"/>
                </a:solidFill>
                <a:latin typeface="Arial"/>
                <a:ea typeface="Arial"/>
                <a:cs typeface="Arial"/>
                <a:sym typeface="Arial"/>
              </a:rPr>
              <a:t>?</a:t>
            </a:r>
            <a:endParaRPr sz="3200" b="1" i="0" u="none" strike="noStrike" cap="none">
              <a:solidFill>
                <a:srgbClr val="000000"/>
              </a:solidFill>
              <a:latin typeface="Arial"/>
              <a:ea typeface="Arial"/>
              <a:cs typeface="Arial"/>
              <a:sym typeface="Arial"/>
            </a:endParaRPr>
          </a:p>
        </p:txBody>
      </p:sp>
      <p:sp>
        <p:nvSpPr>
          <p:cNvPr id="640" name="Google Shape;640;g17c39b9eb6b_2_20"/>
          <p:cNvSpPr/>
          <p:nvPr/>
        </p:nvSpPr>
        <p:spPr>
          <a:xfrm>
            <a:off x="1437450" y="1798050"/>
            <a:ext cx="6269100"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2100" kern="1200">
                <a:solidFill>
                  <a:schemeClr val="tx1"/>
                </a:solidFill>
                <a:latin typeface="+mn-lt"/>
                <a:ea typeface="+mn-ea"/>
                <a:cs typeface="+mn-cs"/>
              </a:rPr>
              <a:t>Welke </a:t>
            </a:r>
            <a:r>
              <a:rPr lang="en-GB" sz="2100" kern="1200" err="1">
                <a:solidFill>
                  <a:schemeClr val="tx1"/>
                </a:solidFill>
                <a:latin typeface="+mn-lt"/>
                <a:ea typeface="+mn-ea"/>
                <a:cs typeface="+mn-cs"/>
              </a:rPr>
              <a:t>hoofd-elementen</a:t>
            </a:r>
            <a:r>
              <a:rPr lang="en-GB" sz="2100" kern="1200">
                <a:solidFill>
                  <a:schemeClr val="tx1"/>
                </a:solidFill>
                <a:latin typeface="+mn-lt"/>
                <a:ea typeface="+mn-ea"/>
                <a:cs typeface="+mn-cs"/>
              </a:rPr>
              <a:t> </a:t>
            </a:r>
            <a:r>
              <a:rPr lang="en-GB" sz="2100" kern="1200" err="1">
                <a:solidFill>
                  <a:schemeClr val="tx1"/>
                </a:solidFill>
                <a:latin typeface="+mn-lt"/>
                <a:ea typeface="+mn-ea"/>
                <a:cs typeface="+mn-cs"/>
              </a:rPr>
              <a:t>vormen</a:t>
            </a:r>
            <a:r>
              <a:rPr lang="en-GB" sz="2100" kern="1200">
                <a:solidFill>
                  <a:schemeClr val="tx1"/>
                </a:solidFill>
                <a:latin typeface="+mn-lt"/>
                <a:ea typeface="+mn-ea"/>
                <a:cs typeface="+mn-cs"/>
              </a:rPr>
              <a:t> de use cases </a:t>
            </a:r>
            <a:r>
              <a:rPr lang="en-GB" sz="2100" kern="1200" err="1">
                <a:solidFill>
                  <a:schemeClr val="tx1"/>
                </a:solidFill>
                <a:latin typeface="+mn-lt"/>
                <a:ea typeface="+mn-ea"/>
                <a:cs typeface="+mn-cs"/>
              </a:rPr>
              <a:t>en</a:t>
            </a:r>
            <a:r>
              <a:rPr lang="en-GB" sz="2100" kern="1200">
                <a:solidFill>
                  <a:schemeClr val="tx1"/>
                </a:solidFill>
                <a:latin typeface="+mn-lt"/>
                <a:ea typeface="+mn-ea"/>
                <a:cs typeface="+mn-cs"/>
              </a:rPr>
              <a:t> </a:t>
            </a:r>
            <a:r>
              <a:rPr lang="en-GB" sz="2100" kern="1200" err="1">
                <a:solidFill>
                  <a:schemeClr val="tx1"/>
                </a:solidFill>
                <a:latin typeface="+mn-lt"/>
                <a:ea typeface="+mn-ea"/>
                <a:cs typeface="+mn-cs"/>
              </a:rPr>
              <a:t>kunnen</a:t>
            </a:r>
            <a:r>
              <a:rPr lang="en-GB" sz="2100" kern="1200">
                <a:solidFill>
                  <a:schemeClr val="tx1"/>
                </a:solidFill>
                <a:latin typeface="+mn-lt"/>
                <a:ea typeface="+mn-ea"/>
                <a:cs typeface="+mn-cs"/>
              </a:rPr>
              <a:t> </a:t>
            </a:r>
            <a:r>
              <a:rPr lang="en-GB" sz="2100" kern="1200" err="1">
                <a:solidFill>
                  <a:schemeClr val="tx1"/>
                </a:solidFill>
                <a:latin typeface="+mn-lt"/>
                <a:ea typeface="+mn-ea"/>
                <a:cs typeface="+mn-cs"/>
              </a:rPr>
              <a:t>deze</a:t>
            </a:r>
            <a:r>
              <a:rPr lang="en-GB" sz="2100" kern="1200">
                <a:solidFill>
                  <a:schemeClr val="tx1"/>
                </a:solidFill>
                <a:latin typeface="+mn-lt"/>
                <a:ea typeface="+mn-ea"/>
                <a:cs typeface="+mn-cs"/>
              </a:rPr>
              <a:t> </a:t>
            </a:r>
            <a:r>
              <a:rPr lang="en-GB" sz="2100" kern="1200" err="1">
                <a:solidFill>
                  <a:schemeClr val="tx1"/>
                </a:solidFill>
                <a:latin typeface="+mn-lt"/>
                <a:ea typeface="+mn-ea"/>
                <a:cs typeface="+mn-cs"/>
              </a:rPr>
              <a:t>verwezenlijken</a:t>
            </a:r>
            <a:r>
              <a:rPr lang="en-GB" sz="2100" kern="1200">
                <a:solidFill>
                  <a:schemeClr val="tx1"/>
                </a:solidFill>
                <a:latin typeface="+mn-lt"/>
                <a:ea typeface="+mn-ea"/>
                <a:cs typeface="+mn-cs"/>
              </a:rPr>
              <a:t>?</a:t>
            </a:r>
            <a:endParaRPr lang="en-US" sz="2100" kern="1200">
              <a:solidFill>
                <a:schemeClr val="tx1"/>
              </a:solidFill>
              <a:latin typeface="+mn-lt"/>
              <a:ea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a:buSzPts val="3000"/>
            </a:pPr>
            <a:r>
              <a:rPr lang="en-GB" sz="3200" b="1" i="0" u="none" strike="noStrike" cap="none" err="1">
                <a:solidFill>
                  <a:srgbClr val="000000"/>
                </a:solidFill>
                <a:latin typeface="Arial"/>
                <a:ea typeface="Arial"/>
                <a:cs typeface="Arial"/>
                <a:sym typeface="Arial"/>
              </a:rPr>
              <a:t>Voorbeeld</a:t>
            </a:r>
            <a:r>
              <a:rPr lang="en-GB" sz="3200" b="1" i="0" u="none" strike="noStrike" cap="none">
                <a:solidFill>
                  <a:srgbClr val="000000"/>
                </a:solidFill>
                <a:latin typeface="Arial"/>
                <a:ea typeface="Arial"/>
                <a:cs typeface="Arial"/>
                <a:sym typeface="Arial"/>
              </a:rPr>
              <a:t> concept</a:t>
            </a:r>
            <a:r>
              <a:rPr lang="en-GB" sz="3200" b="1"/>
              <a:t> 1</a:t>
            </a:r>
            <a:endParaRPr sz="2100" b="1" i="0" u="none" strike="noStrike" cap="none">
              <a:solidFill>
                <a:srgbClr val="000000"/>
              </a:solidFill>
              <a:latin typeface="Arial"/>
              <a:ea typeface="Arial"/>
              <a:cs typeface="Arial"/>
              <a:sym typeface="Arial"/>
            </a:endParaRPr>
          </a:p>
        </p:txBody>
      </p:sp>
      <p:sp>
        <p:nvSpPr>
          <p:cNvPr id="646" name="Google Shape;646;gf9e5eed491_2_5"/>
          <p:cNvSpPr/>
          <p:nvPr/>
        </p:nvSpPr>
        <p:spPr>
          <a:xfrm>
            <a:off x="1588499" y="4147638"/>
            <a:ext cx="1651901"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SzPts val="1300"/>
            </a:pPr>
            <a:r>
              <a:rPr lang="en-GB" sz="1300" b="1" err="1"/>
              <a:t>Publieke</a:t>
            </a:r>
            <a:r>
              <a:rPr lang="en-GB" sz="1300" b="1"/>
              <a:t> </a:t>
            </a:r>
            <a:r>
              <a:rPr lang="en-GB" sz="1300" b="1" err="1"/>
              <a:t>organisatie</a:t>
            </a:r>
            <a:endParaRPr lang="en-GB" sz="1300" b="1"/>
          </a:p>
          <a:p>
            <a:pPr algn="ctr">
              <a:buSzPts val="1300"/>
            </a:pPr>
            <a:r>
              <a:rPr lang="en-GB" sz="1300"/>
              <a:t>(Stad Oudenaarde)</a:t>
            </a:r>
          </a:p>
        </p:txBody>
      </p:sp>
      <p:sp>
        <p:nvSpPr>
          <p:cNvPr id="648" name="Google Shape;648;gf9e5eed491_2_5"/>
          <p:cNvSpPr/>
          <p:nvPr/>
        </p:nvSpPr>
        <p:spPr>
          <a:xfrm>
            <a:off x="3648255" y="4147626"/>
            <a:ext cx="216075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b="1" err="1"/>
              <a:t>Gepersonaliseerde</a:t>
            </a:r>
            <a:r>
              <a:rPr lang="en-GB" sz="1300" b="1"/>
              <a:t> </a:t>
            </a:r>
            <a:r>
              <a:rPr lang="en-GB" sz="1300" b="1" err="1"/>
              <a:t>aanpak</a:t>
            </a:r>
          </a:p>
        </p:txBody>
      </p:sp>
      <p:sp>
        <p:nvSpPr>
          <p:cNvPr id="649" name="Google Shape;649;gf9e5eed491_2_5"/>
          <p:cNvSpPr/>
          <p:nvPr/>
        </p:nvSpPr>
        <p:spPr>
          <a:xfrm>
            <a:off x="1339224" y="1431933"/>
            <a:ext cx="6464276"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sz="1800" kern="1200">
                <a:solidFill>
                  <a:schemeClr val="dk1"/>
                </a:solidFill>
                <a:latin typeface="+mn-lt"/>
                <a:ea typeface="+mn-ea"/>
              </a:rPr>
              <a:t>Als </a:t>
            </a:r>
            <a:r>
              <a:rPr lang="en-US" sz="1800" kern="1200">
                <a:solidFill>
                  <a:schemeClr val="dk1"/>
                </a:solidFill>
                <a:highlight>
                  <a:srgbClr val="FFFF00"/>
                </a:highlight>
                <a:latin typeface="+mn-lt"/>
                <a:ea typeface="+mn-ea"/>
              </a:rPr>
              <a:t>burger </a:t>
            </a:r>
            <a:r>
              <a:rPr lang="en-US" sz="1800" kern="1200">
                <a:solidFill>
                  <a:schemeClr val="dk1"/>
                </a:solidFill>
                <a:latin typeface="+mn-lt"/>
                <a:ea typeface="+mn-ea"/>
              </a:rPr>
              <a:t>met </a:t>
            </a:r>
            <a:r>
              <a:rPr lang="en-US" sz="1800" kern="1200" err="1">
                <a:solidFill>
                  <a:schemeClr val="dk1"/>
                </a:solidFill>
                <a:highlight>
                  <a:srgbClr val="FFFF00"/>
                </a:highlight>
                <a:latin typeface="+mn-lt"/>
                <a:ea typeface="+mn-ea"/>
              </a:rPr>
              <a:t>schulden</a:t>
            </a:r>
            <a:r>
              <a:rPr lang="en-US" sz="1800" kern="1200">
                <a:solidFill>
                  <a:schemeClr val="dk1"/>
                </a:solidFill>
                <a:highlight>
                  <a:srgbClr val="FFFF00"/>
                </a:highlight>
                <a:latin typeface="+mn-lt"/>
                <a:ea typeface="+mn-ea"/>
              </a:rPr>
              <a:t> </a:t>
            </a:r>
            <a:r>
              <a:rPr lang="en-US" sz="1800" kern="1200" err="1">
                <a:solidFill>
                  <a:schemeClr val="dk1"/>
                </a:solidFill>
                <a:latin typeface="+mn-lt"/>
                <a:ea typeface="+mn-ea"/>
              </a:rPr>
              <a:t>krijgt</a:t>
            </a:r>
            <a:r>
              <a:rPr lang="en-US" sz="1800" kern="1200">
                <a:solidFill>
                  <a:schemeClr val="dk1"/>
                </a:solidFill>
                <a:latin typeface="+mn-lt"/>
                <a:ea typeface="+mn-ea"/>
              </a:rPr>
              <a:t> Pieter-Jan </a:t>
            </a:r>
            <a:r>
              <a:rPr lang="en-US" sz="1800" kern="1200" err="1">
                <a:solidFill>
                  <a:schemeClr val="dk1"/>
                </a:solidFill>
                <a:highlight>
                  <a:srgbClr val="FFFF00"/>
                </a:highlight>
                <a:latin typeface="+mn-lt"/>
                <a:ea typeface="+mn-ea"/>
              </a:rPr>
              <a:t>gepersonaliseerde</a:t>
            </a:r>
            <a:r>
              <a:rPr lang="en-US" sz="1800" kern="1200">
                <a:solidFill>
                  <a:schemeClr val="dk1"/>
                </a:solidFill>
                <a:highlight>
                  <a:srgbClr val="FFFF00"/>
                </a:highlight>
                <a:latin typeface="+mn-lt"/>
                <a:ea typeface="+mn-ea"/>
              </a:rPr>
              <a:t> </a:t>
            </a:r>
            <a:r>
              <a:rPr lang="en-US" sz="1800" kern="1200" err="1">
                <a:solidFill>
                  <a:schemeClr val="dk1"/>
                </a:solidFill>
                <a:highlight>
                  <a:srgbClr val="FFFF00"/>
                </a:highlight>
                <a:latin typeface="+mn-lt"/>
                <a:ea typeface="+mn-ea"/>
              </a:rPr>
              <a:t>aanpak</a:t>
            </a:r>
            <a:r>
              <a:rPr lang="en-US" sz="1800" kern="1200">
                <a:solidFill>
                  <a:schemeClr val="dk1"/>
                </a:solidFill>
                <a:latin typeface="+mn-lt"/>
                <a:ea typeface="+mn-ea"/>
              </a:rPr>
              <a:t> van </a:t>
            </a:r>
            <a:r>
              <a:rPr lang="en-US" sz="1800" kern="1200">
                <a:solidFill>
                  <a:schemeClr val="dk1"/>
                </a:solidFill>
                <a:highlight>
                  <a:srgbClr val="FFFF00"/>
                </a:highlight>
                <a:latin typeface="+mn-lt"/>
                <a:ea typeface="+mn-ea"/>
              </a:rPr>
              <a:t>Stad Oudenaarde </a:t>
            </a:r>
            <a:r>
              <a:rPr lang="en-US" sz="1800" kern="1200">
                <a:solidFill>
                  <a:schemeClr val="dk1"/>
                </a:solidFill>
                <a:latin typeface="+mn-lt"/>
                <a:ea typeface="+mn-ea"/>
              </a:rPr>
              <a:t>om </a:t>
            </a:r>
            <a:r>
              <a:rPr lang="en-US" sz="1800" kern="1200" err="1">
                <a:solidFill>
                  <a:schemeClr val="dk1"/>
                </a:solidFill>
                <a:latin typeface="+mn-lt"/>
                <a:ea typeface="+mn-ea"/>
              </a:rPr>
              <a:t>zijn</a:t>
            </a:r>
            <a:r>
              <a:rPr lang="en-US" sz="1800" kern="1200">
                <a:solidFill>
                  <a:schemeClr val="dk1"/>
                </a:solidFill>
                <a:latin typeface="+mn-lt"/>
                <a:ea typeface="+mn-ea"/>
              </a:rPr>
              <a:t> </a:t>
            </a:r>
            <a:r>
              <a:rPr lang="en-US" sz="1800" kern="1200" err="1">
                <a:solidFill>
                  <a:schemeClr val="dk1"/>
                </a:solidFill>
                <a:highlight>
                  <a:srgbClr val="FFFF00"/>
                </a:highlight>
                <a:latin typeface="+mn-lt"/>
                <a:ea typeface="+mn-ea"/>
              </a:rPr>
              <a:t>vorderingen</a:t>
            </a:r>
            <a:r>
              <a:rPr lang="en-US" sz="1800" kern="1200">
                <a:solidFill>
                  <a:schemeClr val="dk1"/>
                </a:solidFill>
                <a:highlight>
                  <a:srgbClr val="FFFF00"/>
                </a:highlight>
                <a:latin typeface="+mn-lt"/>
                <a:ea typeface="+mn-ea"/>
              </a:rPr>
              <a:t> </a:t>
            </a:r>
            <a:r>
              <a:rPr lang="en-US" sz="1800" kern="1200" err="1">
                <a:solidFill>
                  <a:schemeClr val="dk1"/>
                </a:solidFill>
                <a:latin typeface="+mn-lt"/>
                <a:ea typeface="+mn-ea"/>
              </a:rPr>
              <a:t>te</a:t>
            </a:r>
            <a:r>
              <a:rPr lang="en-US" sz="1800" kern="1200">
                <a:solidFill>
                  <a:schemeClr val="dk1"/>
                </a:solidFill>
                <a:latin typeface="+mn-lt"/>
                <a:ea typeface="+mn-ea"/>
              </a:rPr>
              <a:t> </a:t>
            </a:r>
            <a:r>
              <a:rPr lang="en-US" sz="1800" kern="1200" err="1">
                <a:solidFill>
                  <a:schemeClr val="dk1"/>
                </a:solidFill>
                <a:latin typeface="+mn-lt"/>
                <a:ea typeface="+mn-ea"/>
              </a:rPr>
              <a:t>beheren</a:t>
            </a:r>
            <a:r>
              <a:rPr lang="en-US" sz="1800" kern="1200">
                <a:solidFill>
                  <a:schemeClr val="dk1"/>
                </a:solidFill>
                <a:latin typeface="+mn-lt"/>
                <a:ea typeface="+mn-ea"/>
              </a:rPr>
              <a:t>.</a:t>
            </a:r>
          </a:p>
        </p:txBody>
      </p:sp>
      <p:sp>
        <p:nvSpPr>
          <p:cNvPr id="650" name="Google Shape;650;gf9e5eed491_2_5"/>
          <p:cNvSpPr/>
          <p:nvPr/>
        </p:nvSpPr>
        <p:spPr>
          <a:xfrm>
            <a:off x="3994236" y="3198528"/>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300" b="1"/>
              <a:t>Schuld</a:t>
            </a:r>
            <a:endParaRPr lang="en-US" b="1"/>
          </a:p>
        </p:txBody>
      </p:sp>
      <p:sp>
        <p:nvSpPr>
          <p:cNvPr id="651" name="Google Shape;651;gf9e5eed491_2_5"/>
          <p:cNvSpPr/>
          <p:nvPr/>
        </p:nvSpPr>
        <p:spPr>
          <a:xfrm>
            <a:off x="2193552" y="3198540"/>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a:t>Burger</a:t>
            </a:r>
            <a:endParaRPr lang="en-GB" sz="1300" b="1" i="0" u="none" strike="noStrike" cap="none">
              <a:solidFill>
                <a:srgbClr val="000000"/>
              </a:solidFill>
              <a:latin typeface="Arial"/>
              <a:ea typeface="Arial"/>
              <a:cs typeface="Arial"/>
            </a:endParaRPr>
          </a:p>
        </p:txBody>
      </p:sp>
      <p:sp>
        <p:nvSpPr>
          <p:cNvPr id="2" name="Google Shape;650;gf9e5eed491_2_5">
            <a:extLst>
              <a:ext uri="{FF2B5EF4-FFF2-40B4-BE49-F238E27FC236}">
                <a16:creationId xmlns:a16="http://schemas.microsoft.com/office/drawing/2014/main" id="{52C2F3BF-4EB4-69DD-E1A1-7BEFA39A8276}"/>
              </a:ext>
            </a:extLst>
          </p:cNvPr>
          <p:cNvSpPr/>
          <p:nvPr/>
        </p:nvSpPr>
        <p:spPr>
          <a:xfrm>
            <a:off x="5810789" y="3198527"/>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b="1" err="1"/>
              <a:t>Debiteur</a:t>
            </a:r>
            <a:endParaRPr lang="en-US" sz="1300" err="1">
              <a:solidFill>
                <a:srgbClr val="373636"/>
              </a:solidFill>
            </a:endParaRPr>
          </a:p>
          <a:p>
            <a:pPr algn="ctr"/>
            <a:r>
              <a:rPr lang="en-GB" sz="1300"/>
              <a:t>(Pieter-Jan)</a:t>
            </a:r>
            <a:endParaRPr lang="en-US" sz="1300">
              <a:solidFill>
                <a:srgbClr val="373636"/>
              </a:solidFill>
            </a:endParaRPr>
          </a:p>
        </p:txBody>
      </p:sp>
      <p:sp>
        <p:nvSpPr>
          <p:cNvPr id="4" name="Google Shape;650;gf9e5eed491_2_5">
            <a:extLst>
              <a:ext uri="{FF2B5EF4-FFF2-40B4-BE49-F238E27FC236}">
                <a16:creationId xmlns:a16="http://schemas.microsoft.com/office/drawing/2014/main" id="{665EEF88-5640-19FB-FDF6-312784A2B21A}"/>
              </a:ext>
            </a:extLst>
          </p:cNvPr>
          <p:cNvSpPr/>
          <p:nvPr/>
        </p:nvSpPr>
        <p:spPr>
          <a:xfrm>
            <a:off x="6209567" y="4147625"/>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b="1" err="1"/>
              <a:t>Vordering</a:t>
            </a:r>
            <a:endParaRPr lang="en-US" err="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a:buSzPts val="3000"/>
            </a:pPr>
            <a:r>
              <a:rPr lang="en-GB" sz="3200" b="1" i="0" u="none" strike="noStrike" cap="none" err="1">
                <a:solidFill>
                  <a:srgbClr val="000000"/>
                </a:solidFill>
                <a:latin typeface="Arial"/>
                <a:ea typeface="Arial"/>
                <a:cs typeface="Arial"/>
                <a:sym typeface="Arial"/>
              </a:rPr>
              <a:t>Voorbeeld</a:t>
            </a:r>
            <a:r>
              <a:rPr lang="en-GB" sz="3200" b="1" i="0" u="none" strike="noStrike" cap="none">
                <a:solidFill>
                  <a:srgbClr val="000000"/>
                </a:solidFill>
                <a:latin typeface="Arial"/>
                <a:ea typeface="Arial"/>
                <a:cs typeface="Arial"/>
                <a:sym typeface="Arial"/>
              </a:rPr>
              <a:t> concept</a:t>
            </a:r>
            <a:r>
              <a:rPr lang="en-GB" sz="3200" b="1"/>
              <a:t> 2</a:t>
            </a:r>
            <a:endParaRPr sz="2100" b="1" i="0" u="none" strike="noStrike" cap="none">
              <a:solidFill>
                <a:srgbClr val="000000"/>
              </a:solidFill>
              <a:latin typeface="Arial"/>
              <a:ea typeface="Arial"/>
              <a:cs typeface="Arial"/>
              <a:sym typeface="Arial"/>
            </a:endParaRPr>
          </a:p>
        </p:txBody>
      </p:sp>
      <p:sp>
        <p:nvSpPr>
          <p:cNvPr id="646" name="Google Shape;646;gf9e5eed491_2_5"/>
          <p:cNvSpPr/>
          <p:nvPr/>
        </p:nvSpPr>
        <p:spPr>
          <a:xfrm>
            <a:off x="1082276" y="3259773"/>
            <a:ext cx="1764159"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SzPts val="1300"/>
            </a:pPr>
            <a:r>
              <a:rPr lang="en-GB" sz="1300" b="1" err="1"/>
              <a:t>Publieke</a:t>
            </a:r>
            <a:r>
              <a:rPr lang="en-GB" sz="1300" b="1"/>
              <a:t> </a:t>
            </a:r>
            <a:r>
              <a:rPr lang="en-GB" sz="1300" b="1" err="1"/>
              <a:t>organisatie</a:t>
            </a:r>
            <a:endParaRPr lang="en-GB" sz="1300" b="1"/>
          </a:p>
          <a:p>
            <a:pPr algn="ctr"/>
            <a:r>
              <a:rPr lang="en-GB" sz="1300" err="1"/>
              <a:t>Gemeente</a:t>
            </a:r>
            <a:r>
              <a:rPr lang="en-GB" sz="1300"/>
              <a:t> Beernem</a:t>
            </a:r>
          </a:p>
        </p:txBody>
      </p:sp>
      <p:sp>
        <p:nvSpPr>
          <p:cNvPr id="649" name="Google Shape;649;gf9e5eed491_2_5"/>
          <p:cNvSpPr/>
          <p:nvPr/>
        </p:nvSpPr>
        <p:spPr>
          <a:xfrm>
            <a:off x="1492304" y="1289058"/>
            <a:ext cx="6025446"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sz="1800" kern="1200">
                <a:solidFill>
                  <a:schemeClr val="dk1"/>
                </a:solidFill>
                <a:latin typeface="+mn-lt"/>
                <a:ea typeface="+mn-ea"/>
              </a:rPr>
              <a:t>De </a:t>
            </a:r>
            <a:r>
              <a:rPr lang="en-US" sz="1800" kern="1200" err="1">
                <a:solidFill>
                  <a:schemeClr val="dk1"/>
                </a:solidFill>
                <a:highlight>
                  <a:srgbClr val="FFFF00"/>
                </a:highlight>
                <a:latin typeface="+mn-lt"/>
                <a:ea typeface="+mn-ea"/>
              </a:rPr>
              <a:t>gemeente</a:t>
            </a:r>
            <a:r>
              <a:rPr lang="en-US" sz="1800" kern="1200">
                <a:solidFill>
                  <a:schemeClr val="dk1"/>
                </a:solidFill>
                <a:highlight>
                  <a:srgbClr val="FFFF00"/>
                </a:highlight>
                <a:latin typeface="+mn-lt"/>
                <a:ea typeface="+mn-ea"/>
              </a:rPr>
              <a:t> Beernem</a:t>
            </a:r>
            <a:r>
              <a:rPr lang="en-US" sz="1800" kern="1200">
                <a:solidFill>
                  <a:schemeClr val="dk1"/>
                </a:solidFill>
                <a:latin typeface="+mn-lt"/>
                <a:ea typeface="+mn-ea"/>
              </a:rPr>
              <a:t> </a:t>
            </a:r>
            <a:r>
              <a:rPr lang="en-US" sz="1800" kern="1200" err="1">
                <a:solidFill>
                  <a:schemeClr val="dk1"/>
                </a:solidFill>
                <a:latin typeface="+mn-lt"/>
                <a:ea typeface="+mn-ea"/>
              </a:rPr>
              <a:t>wil</a:t>
            </a:r>
            <a:r>
              <a:rPr lang="en-US" sz="1800" kern="1200">
                <a:solidFill>
                  <a:schemeClr val="dk1"/>
                </a:solidFill>
                <a:latin typeface="+mn-lt"/>
                <a:ea typeface="+mn-ea"/>
              </a:rPr>
              <a:t> </a:t>
            </a:r>
            <a:r>
              <a:rPr lang="en-US" sz="1800" kern="1200" err="1">
                <a:solidFill>
                  <a:schemeClr val="dk1"/>
                </a:solidFill>
                <a:latin typeface="+mn-lt"/>
                <a:ea typeface="+mn-ea"/>
              </a:rPr>
              <a:t>een</a:t>
            </a:r>
            <a:r>
              <a:rPr lang="en-US" sz="1800" kern="1200">
                <a:solidFill>
                  <a:schemeClr val="dk1"/>
                </a:solidFill>
                <a:latin typeface="+mn-lt"/>
                <a:ea typeface="+mn-ea"/>
              </a:rPr>
              <a:t> </a:t>
            </a:r>
            <a:r>
              <a:rPr lang="en-US" sz="1800" kern="1200" err="1">
                <a:solidFill>
                  <a:schemeClr val="dk1"/>
                </a:solidFill>
                <a:latin typeface="+mn-lt"/>
                <a:ea typeface="+mn-ea"/>
              </a:rPr>
              <a:t>overzicht</a:t>
            </a:r>
            <a:r>
              <a:rPr lang="en-US" sz="1800" kern="1200">
                <a:solidFill>
                  <a:schemeClr val="dk1"/>
                </a:solidFill>
                <a:latin typeface="+mn-lt"/>
                <a:ea typeface="+mn-ea"/>
              </a:rPr>
              <a:t> van de </a:t>
            </a:r>
            <a:r>
              <a:rPr lang="en-US" sz="1800" kern="1200">
                <a:solidFill>
                  <a:schemeClr val="dk1"/>
                </a:solidFill>
                <a:highlight>
                  <a:srgbClr val="FFFF00"/>
                </a:highlight>
                <a:latin typeface="+mn-lt"/>
                <a:ea typeface="+mn-ea"/>
              </a:rPr>
              <a:t>burgers</a:t>
            </a:r>
            <a:r>
              <a:rPr lang="en-US" sz="1800" kern="1200">
                <a:solidFill>
                  <a:schemeClr val="dk1"/>
                </a:solidFill>
                <a:latin typeface="+mn-lt"/>
                <a:ea typeface="+mn-ea"/>
              </a:rPr>
              <a:t> met </a:t>
            </a:r>
            <a:r>
              <a:rPr lang="en-US" sz="1800" kern="1200" err="1">
                <a:solidFill>
                  <a:schemeClr val="dk1"/>
                </a:solidFill>
                <a:highlight>
                  <a:srgbClr val="FFFF00"/>
                </a:highlight>
                <a:latin typeface="+mn-lt"/>
                <a:ea typeface="+mn-ea"/>
              </a:rPr>
              <a:t>schulden</a:t>
            </a:r>
            <a:r>
              <a:rPr lang="en-US" sz="1800" kern="1200">
                <a:solidFill>
                  <a:schemeClr val="dk1"/>
                </a:solidFill>
                <a:latin typeface="+mn-lt"/>
                <a:ea typeface="+mn-ea"/>
              </a:rPr>
              <a:t> om </a:t>
            </a:r>
            <a:r>
              <a:rPr lang="en-US" sz="1800" kern="1200" err="1">
                <a:solidFill>
                  <a:schemeClr val="dk1"/>
                </a:solidFill>
                <a:latin typeface="+mn-lt"/>
                <a:ea typeface="+mn-ea"/>
              </a:rPr>
              <a:t>hun</a:t>
            </a:r>
            <a:r>
              <a:rPr lang="en-US" sz="1800" kern="1200">
                <a:solidFill>
                  <a:schemeClr val="dk1"/>
                </a:solidFill>
                <a:highlight>
                  <a:srgbClr val="FFFF00"/>
                </a:highlight>
                <a:latin typeface="+mn-lt"/>
                <a:ea typeface="+mn-ea"/>
              </a:rPr>
              <a:t> </a:t>
            </a:r>
            <a:r>
              <a:rPr lang="en-US" sz="1800" kern="1200" err="1">
                <a:solidFill>
                  <a:schemeClr val="dk1"/>
                </a:solidFill>
                <a:highlight>
                  <a:srgbClr val="FFFF00"/>
                </a:highlight>
                <a:latin typeface="+mn-lt"/>
                <a:ea typeface="+mn-ea"/>
              </a:rPr>
              <a:t>schuldbeheer-processen</a:t>
            </a:r>
            <a:r>
              <a:rPr lang="en-US" sz="1800" kern="1200">
                <a:solidFill>
                  <a:schemeClr val="dk1"/>
                </a:solidFill>
                <a:latin typeface="+mn-lt"/>
                <a:ea typeface="+mn-ea"/>
              </a:rPr>
              <a:t> </a:t>
            </a:r>
            <a:r>
              <a:rPr lang="en-US" sz="1800" kern="1200" err="1">
                <a:solidFill>
                  <a:schemeClr val="dk1"/>
                </a:solidFill>
                <a:latin typeface="+mn-lt"/>
                <a:ea typeface="+mn-ea"/>
              </a:rPr>
              <a:t>te</a:t>
            </a:r>
            <a:r>
              <a:rPr lang="en-US" sz="1800" kern="1200">
                <a:solidFill>
                  <a:schemeClr val="dk1"/>
                </a:solidFill>
                <a:latin typeface="+mn-lt"/>
                <a:ea typeface="+mn-ea"/>
              </a:rPr>
              <a:t> </a:t>
            </a:r>
            <a:r>
              <a:rPr lang="en-US" sz="1800" kern="1200" err="1">
                <a:solidFill>
                  <a:schemeClr val="dk1"/>
                </a:solidFill>
                <a:latin typeface="+mn-lt"/>
                <a:ea typeface="+mn-ea"/>
              </a:rPr>
              <a:t>actualiseren</a:t>
            </a:r>
            <a:r>
              <a:rPr lang="en-US" sz="1800" kern="1200">
                <a:solidFill>
                  <a:schemeClr val="dk1"/>
                </a:solidFill>
                <a:latin typeface="+mn-lt"/>
                <a:ea typeface="+mn-ea"/>
              </a:rPr>
              <a:t>. </a:t>
            </a:r>
            <a:endParaRPr lang="en-US">
              <a:solidFill>
                <a:schemeClr val="dk1"/>
              </a:solidFill>
              <a:ea typeface="+mn-ea"/>
            </a:endParaRPr>
          </a:p>
        </p:txBody>
      </p:sp>
      <p:sp>
        <p:nvSpPr>
          <p:cNvPr id="650" name="Google Shape;650;gf9e5eed491_2_5"/>
          <p:cNvSpPr/>
          <p:nvPr/>
        </p:nvSpPr>
        <p:spPr>
          <a:xfrm>
            <a:off x="4867350" y="3259760"/>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300" b="1"/>
              <a:t>Schuld</a:t>
            </a:r>
            <a:endParaRPr lang="en-US" b="1"/>
          </a:p>
        </p:txBody>
      </p:sp>
      <p:sp>
        <p:nvSpPr>
          <p:cNvPr id="651" name="Google Shape;651;gf9e5eed491_2_5"/>
          <p:cNvSpPr/>
          <p:nvPr/>
        </p:nvSpPr>
        <p:spPr>
          <a:xfrm>
            <a:off x="3127893" y="3259773"/>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a:t>Burger</a:t>
            </a:r>
            <a:endParaRPr lang="en-GB" sz="1300" b="1" i="0" u="none" strike="noStrike" cap="none">
              <a:solidFill>
                <a:srgbClr val="000000"/>
              </a:solidFill>
              <a:latin typeface="Arial"/>
              <a:ea typeface="Arial"/>
              <a:cs typeface="Arial"/>
            </a:endParaRPr>
          </a:p>
        </p:txBody>
      </p:sp>
      <p:sp>
        <p:nvSpPr>
          <p:cNvPr id="2" name="Google Shape;650;gf9e5eed491_2_5">
            <a:extLst>
              <a:ext uri="{FF2B5EF4-FFF2-40B4-BE49-F238E27FC236}">
                <a16:creationId xmlns:a16="http://schemas.microsoft.com/office/drawing/2014/main" id="{52C2F3BF-4EB4-69DD-E1A1-7BEFA39A8276}"/>
              </a:ext>
            </a:extLst>
          </p:cNvPr>
          <p:cNvSpPr/>
          <p:nvPr/>
        </p:nvSpPr>
        <p:spPr>
          <a:xfrm>
            <a:off x="6606807" y="3259759"/>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b="1" err="1"/>
              <a:t>Schuldbeheer-processen</a:t>
            </a:r>
            <a:endParaRPr lang="en-US" err="1"/>
          </a:p>
        </p:txBody>
      </p:sp>
    </p:spTree>
    <p:extLst>
      <p:ext uri="{BB962C8B-B14F-4D97-AF65-F5344CB8AC3E}">
        <p14:creationId xmlns:p14="http://schemas.microsoft.com/office/powerpoint/2010/main" val="3235000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a:buSzPts val="3000"/>
            </a:pPr>
            <a:r>
              <a:rPr lang="en-GB" sz="3200" b="1" i="0" u="none" strike="noStrike" cap="none" err="1">
                <a:solidFill>
                  <a:srgbClr val="000000"/>
                </a:solidFill>
                <a:latin typeface="Arial"/>
                <a:ea typeface="Arial"/>
                <a:cs typeface="Arial"/>
                <a:sym typeface="Arial"/>
              </a:rPr>
              <a:t>Voorbeeld</a:t>
            </a:r>
            <a:r>
              <a:rPr lang="en-GB" sz="3200" b="1" i="0" u="none" strike="noStrike" cap="none">
                <a:solidFill>
                  <a:srgbClr val="000000"/>
                </a:solidFill>
                <a:latin typeface="Arial"/>
                <a:ea typeface="Arial"/>
                <a:cs typeface="Arial"/>
                <a:sym typeface="Arial"/>
              </a:rPr>
              <a:t> concept</a:t>
            </a:r>
            <a:r>
              <a:rPr lang="en-GB" sz="3200" b="1"/>
              <a:t> 3</a:t>
            </a:r>
            <a:endParaRPr sz="2100" b="1" i="0" u="none" strike="noStrike" cap="none">
              <a:solidFill>
                <a:srgbClr val="000000"/>
              </a:solidFill>
              <a:latin typeface="Arial"/>
              <a:ea typeface="Arial"/>
              <a:cs typeface="Arial"/>
              <a:sym typeface="Arial"/>
            </a:endParaRPr>
          </a:p>
        </p:txBody>
      </p:sp>
      <p:sp>
        <p:nvSpPr>
          <p:cNvPr id="646" name="Google Shape;646;gf9e5eed491_2_5"/>
          <p:cNvSpPr/>
          <p:nvPr/>
        </p:nvSpPr>
        <p:spPr>
          <a:xfrm>
            <a:off x="1082276" y="3259773"/>
            <a:ext cx="1764159"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SzPts val="1300"/>
            </a:pPr>
            <a:r>
              <a:rPr lang="en-GB" sz="1300" b="1" err="1"/>
              <a:t>Publieke</a:t>
            </a:r>
            <a:r>
              <a:rPr lang="en-GB" sz="1300" b="1"/>
              <a:t> </a:t>
            </a:r>
            <a:r>
              <a:rPr lang="en-GB" sz="1300" b="1" err="1"/>
              <a:t>organisatie</a:t>
            </a:r>
            <a:endParaRPr lang="en-GB" sz="1300" b="1"/>
          </a:p>
          <a:p>
            <a:pPr algn="ctr"/>
            <a:r>
              <a:rPr lang="en-GB" sz="1300" err="1"/>
              <a:t>Gemeente</a:t>
            </a:r>
            <a:r>
              <a:rPr lang="en-GB" sz="1300"/>
              <a:t> </a:t>
            </a:r>
            <a:r>
              <a:rPr lang="en-GB" sz="1300" err="1"/>
              <a:t>Erpe</a:t>
            </a:r>
            <a:r>
              <a:rPr lang="en-GB" sz="1300"/>
              <a:t>-Mere</a:t>
            </a:r>
          </a:p>
        </p:txBody>
      </p:sp>
      <p:sp>
        <p:nvSpPr>
          <p:cNvPr id="649" name="Google Shape;649;gf9e5eed491_2_5"/>
          <p:cNvSpPr/>
          <p:nvPr/>
        </p:nvSpPr>
        <p:spPr>
          <a:xfrm>
            <a:off x="1492304" y="1289058"/>
            <a:ext cx="6025446"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sz="1800" kern="1200">
                <a:solidFill>
                  <a:schemeClr val="dk1"/>
                </a:solidFill>
                <a:latin typeface="+mn-lt"/>
                <a:ea typeface="+mn-ea"/>
              </a:rPr>
              <a:t>De </a:t>
            </a:r>
            <a:r>
              <a:rPr lang="en-US" sz="1800" kern="1200" err="1">
                <a:solidFill>
                  <a:schemeClr val="dk1"/>
                </a:solidFill>
                <a:latin typeface="+mn-lt"/>
                <a:ea typeface="+mn-ea"/>
              </a:rPr>
              <a:t>gemeente</a:t>
            </a:r>
            <a:r>
              <a:rPr lang="en-US" sz="1800" kern="1200">
                <a:solidFill>
                  <a:schemeClr val="dk1"/>
                </a:solidFill>
                <a:latin typeface="+mn-lt"/>
                <a:ea typeface="+mn-ea"/>
              </a:rPr>
              <a:t> </a:t>
            </a:r>
            <a:r>
              <a:rPr lang="en-US" sz="1800" kern="1200" err="1">
                <a:solidFill>
                  <a:schemeClr val="dk1"/>
                </a:solidFill>
                <a:highlight>
                  <a:srgbClr val="FFFF00"/>
                </a:highlight>
                <a:latin typeface="+mn-lt"/>
                <a:ea typeface="+mn-ea"/>
              </a:rPr>
              <a:t>Erpe</a:t>
            </a:r>
            <a:r>
              <a:rPr lang="en-US" sz="1800" kern="1200">
                <a:solidFill>
                  <a:schemeClr val="dk1"/>
                </a:solidFill>
                <a:highlight>
                  <a:srgbClr val="FFFF00"/>
                </a:highlight>
                <a:latin typeface="+mn-lt"/>
                <a:ea typeface="+mn-ea"/>
              </a:rPr>
              <a:t>-Mere </a:t>
            </a:r>
            <a:r>
              <a:rPr lang="en-US" sz="1800" kern="1200" err="1">
                <a:solidFill>
                  <a:schemeClr val="dk1"/>
                </a:solidFill>
                <a:latin typeface="+mn-lt"/>
                <a:ea typeface="+mn-ea"/>
              </a:rPr>
              <a:t>wil</a:t>
            </a:r>
            <a:r>
              <a:rPr lang="en-US" sz="1800" kern="1200">
                <a:solidFill>
                  <a:schemeClr val="dk1"/>
                </a:solidFill>
                <a:latin typeface="+mn-lt"/>
                <a:ea typeface="+mn-ea"/>
              </a:rPr>
              <a:t> </a:t>
            </a:r>
            <a:r>
              <a:rPr lang="en-US" sz="1800" kern="1200" err="1">
                <a:solidFill>
                  <a:schemeClr val="dk1"/>
                </a:solidFill>
                <a:latin typeface="+mn-lt"/>
                <a:ea typeface="+mn-ea"/>
              </a:rPr>
              <a:t>uitgebreide</a:t>
            </a:r>
            <a:r>
              <a:rPr lang="en-US" sz="1800" kern="1200">
                <a:solidFill>
                  <a:schemeClr val="dk1"/>
                </a:solidFill>
                <a:latin typeface="+mn-lt"/>
                <a:ea typeface="+mn-ea"/>
              </a:rPr>
              <a:t> </a:t>
            </a:r>
            <a:endParaRPr lang="en-US">
              <a:solidFill>
                <a:schemeClr val="dk1"/>
              </a:solidFill>
              <a:latin typeface="+mn-lt"/>
              <a:ea typeface="+mn-ea"/>
            </a:endParaRPr>
          </a:p>
          <a:p>
            <a:pPr algn="ctr"/>
            <a:r>
              <a:rPr lang="en-US" sz="1800" kern="1200">
                <a:solidFill>
                  <a:schemeClr val="dk1"/>
                </a:solidFill>
                <a:highlight>
                  <a:srgbClr val="FFFF00"/>
                </a:highlight>
                <a:latin typeface="+mn-lt"/>
                <a:ea typeface="+mn-ea"/>
              </a:rPr>
              <a:t>rapportage</a:t>
            </a:r>
            <a:r>
              <a:rPr lang="en-US" sz="1800" kern="1200">
                <a:solidFill>
                  <a:schemeClr val="dk1"/>
                </a:solidFill>
                <a:latin typeface="+mn-lt"/>
                <a:ea typeface="+mn-ea"/>
              </a:rPr>
              <a:t> </a:t>
            </a:r>
            <a:r>
              <a:rPr lang="en-US" sz="1800" kern="1200" err="1">
                <a:solidFill>
                  <a:schemeClr val="dk1"/>
                </a:solidFill>
                <a:latin typeface="+mn-lt"/>
                <a:ea typeface="+mn-ea"/>
              </a:rPr>
              <a:t>rond</a:t>
            </a:r>
            <a:r>
              <a:rPr lang="en-US" sz="1800" kern="1200">
                <a:solidFill>
                  <a:schemeClr val="dk1"/>
                </a:solidFill>
                <a:latin typeface="+mn-lt"/>
                <a:ea typeface="+mn-ea"/>
              </a:rPr>
              <a:t> </a:t>
            </a:r>
            <a:r>
              <a:rPr lang="en-US" sz="1800" kern="1200" err="1">
                <a:solidFill>
                  <a:schemeClr val="dk1"/>
                </a:solidFill>
                <a:highlight>
                  <a:srgbClr val="FFFF00"/>
                </a:highlight>
                <a:latin typeface="+mn-lt"/>
                <a:ea typeface="+mn-ea"/>
              </a:rPr>
              <a:t>debiteurs</a:t>
            </a:r>
            <a:r>
              <a:rPr lang="en-US" sz="1800" kern="1200">
                <a:solidFill>
                  <a:schemeClr val="dk1"/>
                </a:solidFill>
                <a:latin typeface="+mn-lt"/>
                <a:ea typeface="+mn-ea"/>
              </a:rPr>
              <a:t> om eigen </a:t>
            </a:r>
            <a:r>
              <a:rPr lang="en-US" sz="1800" kern="1200" err="1">
                <a:solidFill>
                  <a:schemeClr val="dk1"/>
                </a:solidFill>
                <a:highlight>
                  <a:srgbClr val="FFFF00"/>
                </a:highlight>
                <a:latin typeface="+mn-lt"/>
                <a:ea typeface="+mn-ea"/>
              </a:rPr>
              <a:t>besluitvorming</a:t>
            </a:r>
            <a:r>
              <a:rPr lang="en-US" sz="1800" kern="1200">
                <a:solidFill>
                  <a:schemeClr val="dk1"/>
                </a:solidFill>
                <a:latin typeface="+mn-lt"/>
                <a:ea typeface="+mn-ea"/>
              </a:rPr>
              <a:t> </a:t>
            </a:r>
            <a:r>
              <a:rPr lang="en-US" sz="1800" kern="1200" err="1">
                <a:solidFill>
                  <a:schemeClr val="dk1"/>
                </a:solidFill>
                <a:latin typeface="+mn-lt"/>
                <a:ea typeface="+mn-ea"/>
              </a:rPr>
              <a:t>te</a:t>
            </a:r>
            <a:r>
              <a:rPr lang="en-US" sz="1800" kern="1200">
                <a:solidFill>
                  <a:schemeClr val="dk1"/>
                </a:solidFill>
                <a:latin typeface="+mn-lt"/>
                <a:ea typeface="+mn-ea"/>
              </a:rPr>
              <a:t> </a:t>
            </a:r>
            <a:r>
              <a:rPr lang="en-US" sz="1800" kern="1200" err="1">
                <a:solidFill>
                  <a:schemeClr val="dk1"/>
                </a:solidFill>
                <a:latin typeface="+mn-lt"/>
                <a:ea typeface="+mn-ea"/>
              </a:rPr>
              <a:t>ondersteunen</a:t>
            </a:r>
            <a:endParaRPr lang="en-US">
              <a:solidFill>
                <a:schemeClr val="dk1"/>
              </a:solidFill>
              <a:ea typeface="+mn-ea"/>
            </a:endParaRPr>
          </a:p>
        </p:txBody>
      </p:sp>
      <p:sp>
        <p:nvSpPr>
          <p:cNvPr id="650" name="Google Shape;650;gf9e5eed491_2_5"/>
          <p:cNvSpPr/>
          <p:nvPr/>
        </p:nvSpPr>
        <p:spPr>
          <a:xfrm>
            <a:off x="4867350" y="3259760"/>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300" b="1"/>
              <a:t>Rapportage</a:t>
            </a:r>
            <a:endParaRPr lang="en-US" b="1"/>
          </a:p>
        </p:txBody>
      </p:sp>
      <p:sp>
        <p:nvSpPr>
          <p:cNvPr id="651" name="Google Shape;651;gf9e5eed491_2_5"/>
          <p:cNvSpPr/>
          <p:nvPr/>
        </p:nvSpPr>
        <p:spPr>
          <a:xfrm>
            <a:off x="3127893" y="3259773"/>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SzPts val="1300"/>
            </a:pPr>
            <a:r>
              <a:rPr lang="en-GB" sz="1300" b="1" err="1"/>
              <a:t>Debiteur</a:t>
            </a:r>
            <a:endParaRPr lang="en-GB" sz="1300" b="1" i="0" u="none" strike="noStrike" cap="none" err="1">
              <a:solidFill>
                <a:srgbClr val="000000"/>
              </a:solidFill>
              <a:latin typeface="Arial"/>
              <a:ea typeface="Arial"/>
              <a:cs typeface="Arial"/>
            </a:endParaRPr>
          </a:p>
        </p:txBody>
      </p:sp>
      <p:sp>
        <p:nvSpPr>
          <p:cNvPr id="2" name="Google Shape;650;gf9e5eed491_2_5">
            <a:extLst>
              <a:ext uri="{FF2B5EF4-FFF2-40B4-BE49-F238E27FC236}">
                <a16:creationId xmlns:a16="http://schemas.microsoft.com/office/drawing/2014/main" id="{52C2F3BF-4EB4-69DD-E1A1-7BEFA39A8276}"/>
              </a:ext>
            </a:extLst>
          </p:cNvPr>
          <p:cNvSpPr/>
          <p:nvPr/>
        </p:nvSpPr>
        <p:spPr>
          <a:xfrm>
            <a:off x="6606807" y="3259759"/>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b="1" err="1"/>
              <a:t>Besluitvorming</a:t>
            </a:r>
            <a:endParaRPr lang="en-US" err="1"/>
          </a:p>
        </p:txBody>
      </p:sp>
    </p:spTree>
    <p:extLst>
      <p:ext uri="{BB962C8B-B14F-4D97-AF65-F5344CB8AC3E}">
        <p14:creationId xmlns:p14="http://schemas.microsoft.com/office/powerpoint/2010/main" val="31860702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b429d96f97_1_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a:t>1</a:t>
            </a:r>
            <a:r>
              <a:rPr lang="en-GB" sz="3200" b="1" i="0" u="none" strike="noStrike" cap="none">
                <a:solidFill>
                  <a:srgbClr val="000000"/>
                </a:solidFill>
                <a:latin typeface="Arial"/>
                <a:ea typeface="Arial"/>
                <a:cs typeface="Arial"/>
                <a:sym typeface="Arial"/>
              </a:rPr>
              <a:t>.2 Tijd voor actie</a:t>
            </a:r>
            <a:endParaRPr sz="2100" b="1" i="0" u="none" strike="noStrike" cap="none">
              <a:solidFill>
                <a:srgbClr val="000000"/>
              </a:solidFill>
              <a:latin typeface="Arial"/>
              <a:ea typeface="Arial"/>
              <a:cs typeface="Arial"/>
              <a:sym typeface="Arial"/>
            </a:endParaRPr>
          </a:p>
        </p:txBody>
      </p:sp>
      <p:pic>
        <p:nvPicPr>
          <p:cNvPr id="614" name="Google Shape;614;g2b429d96f97_1_0"/>
          <p:cNvPicPr preferRelativeResize="0"/>
          <p:nvPr/>
        </p:nvPicPr>
        <p:blipFill rotWithShape="1">
          <a:blip r:embed="rId3">
            <a:alphaModFix/>
          </a:blip>
          <a:srcRect/>
          <a:stretch/>
        </p:blipFill>
        <p:spPr>
          <a:xfrm>
            <a:off x="3324" y="-30923"/>
            <a:ext cx="9206235" cy="5513778"/>
          </a:xfrm>
          <a:prstGeom prst="rect">
            <a:avLst/>
          </a:prstGeom>
          <a:noFill/>
          <a:ln>
            <a:noFill/>
          </a:ln>
        </p:spPr>
      </p:pic>
      <p:sp>
        <p:nvSpPr>
          <p:cNvPr id="2" name="TextBox 1">
            <a:extLst>
              <a:ext uri="{FF2B5EF4-FFF2-40B4-BE49-F238E27FC236}">
                <a16:creationId xmlns:a16="http://schemas.microsoft.com/office/drawing/2014/main" id="{E2354DCB-532D-6A68-4BAE-BEA99B784B19}"/>
              </a:ext>
            </a:extLst>
          </p:cNvPr>
          <p:cNvSpPr txBox="1"/>
          <p:nvPr/>
        </p:nvSpPr>
        <p:spPr>
          <a:xfrm>
            <a:off x="2356757" y="2279651"/>
            <a:ext cx="44304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baseline="30000" err="1">
                <a:solidFill>
                  <a:schemeClr val="tx1"/>
                </a:solidFill>
                <a:highlight>
                  <a:srgbClr val="FFFF00"/>
                </a:highlight>
              </a:rPr>
              <a:t>Tijd</a:t>
            </a:r>
            <a:r>
              <a:rPr lang="en-US" sz="4800" b="1" baseline="30000">
                <a:solidFill>
                  <a:schemeClr val="tx1"/>
                </a:solidFill>
                <a:highlight>
                  <a:srgbClr val="FFFF00"/>
                </a:highlight>
              </a:rPr>
              <a:t> </a:t>
            </a:r>
            <a:r>
              <a:rPr lang="en-US" sz="4800" b="1" baseline="30000" err="1">
                <a:solidFill>
                  <a:schemeClr val="tx1"/>
                </a:solidFill>
                <a:highlight>
                  <a:srgbClr val="FFFF00"/>
                </a:highlight>
              </a:rPr>
              <a:t>voor</a:t>
            </a:r>
            <a:r>
              <a:rPr lang="en-US" sz="4800" b="1" baseline="30000">
                <a:solidFill>
                  <a:schemeClr val="tx1"/>
                </a:solidFill>
                <a:highlight>
                  <a:srgbClr val="FFFF00"/>
                </a:highlight>
              </a:rPr>
              <a:t> </a:t>
            </a:r>
            <a:r>
              <a:rPr lang="en-US" sz="4800" b="1" baseline="30000" err="1">
                <a:solidFill>
                  <a:schemeClr val="tx1"/>
                </a:solidFill>
                <a:highlight>
                  <a:srgbClr val="FFFF00"/>
                </a:highlight>
              </a:rPr>
              <a:t>actie</a:t>
            </a:r>
            <a:r>
              <a:rPr lang="en-US" sz="4800" b="1" baseline="30000">
                <a:solidFill>
                  <a:schemeClr val="tx1"/>
                </a:solidFill>
                <a:highlight>
                  <a:srgbClr val="FFFF00"/>
                </a:highlight>
              </a:rPr>
              <a:t>!</a:t>
            </a:r>
          </a:p>
        </p:txBody>
      </p:sp>
    </p:spTree>
    <p:extLst>
      <p:ext uri="{BB962C8B-B14F-4D97-AF65-F5344CB8AC3E}">
        <p14:creationId xmlns:p14="http://schemas.microsoft.com/office/powerpoint/2010/main" val="54136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fa15db3b28_0_3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fa15db3b28_0_3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fa15db3b28_0_3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Wie</a:t>
            </a:r>
            <a:r>
              <a:rPr lang="en-GB" sz="3700" b="1"/>
              <a:t>-</a:t>
            </a:r>
            <a:r>
              <a:rPr lang="en-GB" sz="3700" b="1" i="0" u="none" strike="noStrike" cap="none">
                <a:solidFill>
                  <a:srgbClr val="000000"/>
                </a:solidFill>
                <a:latin typeface="Arial"/>
                <a:ea typeface="Arial"/>
                <a:cs typeface="Arial"/>
                <a:sym typeface="Arial"/>
              </a:rPr>
              <a:t>is</a:t>
            </a:r>
            <a:r>
              <a:rPr lang="en-GB" sz="3700" b="1"/>
              <a:t>-</a:t>
            </a:r>
            <a:r>
              <a:rPr lang="en-GB" sz="3700" b="1" i="0" u="none" strike="noStrike" cap="none">
                <a:solidFill>
                  <a:srgbClr val="000000"/>
                </a:solidFill>
                <a:latin typeface="Arial"/>
                <a:ea typeface="Arial"/>
                <a:cs typeface="Arial"/>
                <a:sym typeface="Arial"/>
              </a:rPr>
              <a:t>wie?</a:t>
            </a:r>
            <a:endParaRPr sz="3700" b="1" i="0" u="none" strike="noStrike" cap="none">
              <a:solidFill>
                <a:srgbClr val="000000"/>
              </a:solidFill>
              <a:latin typeface="Arial"/>
              <a:ea typeface="Arial"/>
              <a:cs typeface="Arial"/>
              <a:sym typeface="Arial"/>
            </a:endParaRPr>
          </a:p>
        </p:txBody>
      </p:sp>
      <p:pic>
        <p:nvPicPr>
          <p:cNvPr id="245" name="Google Shape;245;gfa15db3b28_0_3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ad683b01e2_0_458"/>
          <p:cNvSpPr/>
          <p:nvPr/>
        </p:nvSpPr>
        <p:spPr>
          <a:xfrm>
            <a:off x="458850" y="1412850"/>
            <a:ext cx="6801300" cy="2317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g2ad683b01e2_0_458"/>
          <p:cNvSpPr txBox="1"/>
          <p:nvPr/>
        </p:nvSpPr>
        <p:spPr>
          <a:xfrm>
            <a:off x="458850" y="1412850"/>
            <a:ext cx="6801300" cy="2317800"/>
          </a:xfrm>
          <a:prstGeom prst="rect">
            <a:avLst/>
          </a:prstGeom>
          <a:noFill/>
          <a:ln>
            <a:noFill/>
          </a:ln>
        </p:spPr>
        <p:txBody>
          <a:bodyPr spcFirstLastPara="1" wrap="square" lIns="68550" tIns="34275" rIns="68550" bIns="34275" anchor="ctr" anchorCtr="0">
            <a:noAutofit/>
          </a:bodyPr>
          <a:lstStyle/>
          <a:p>
            <a:pPr algn="ctr">
              <a:buSzPts val="3700"/>
            </a:pPr>
            <a:r>
              <a:rPr lang="en-GB" sz="3700" b="1" err="1"/>
              <a:t>Bestaande</a:t>
            </a:r>
            <a:r>
              <a:rPr lang="en-GB" sz="3700" b="1"/>
              <a:t> </a:t>
            </a:r>
            <a:r>
              <a:rPr lang="en-GB" sz="3700" b="1" err="1"/>
              <a:t>standaarden</a:t>
            </a:r>
            <a:r>
              <a:rPr lang="en-GB" sz="3700" b="1"/>
              <a:t> </a:t>
            </a:r>
            <a:r>
              <a:rPr lang="en-GB" sz="3700" b="1" err="1"/>
              <a:t>en</a:t>
            </a:r>
            <a:r>
              <a:rPr lang="en-GB" sz="3700" b="1"/>
              <a:t> </a:t>
            </a:r>
            <a:r>
              <a:rPr lang="en-GB" sz="3700" b="1" err="1"/>
              <a:t>initiatieven</a:t>
            </a:r>
            <a:endParaRPr lang="en-GB" sz="3700" b="1" i="0" u="none" strike="noStrike" cap="none" err="1">
              <a:solidFill>
                <a:srgbClr val="000000"/>
              </a:solidFill>
              <a:latin typeface="Arial"/>
              <a:ea typeface="Arial"/>
              <a:cs typeface="Arial"/>
            </a:endParaRPr>
          </a:p>
        </p:txBody>
      </p:sp>
      <p:sp>
        <p:nvSpPr>
          <p:cNvPr id="395" name="Google Shape;395;g2ad683b01e2_0_458"/>
          <p:cNvSpPr/>
          <p:nvPr/>
        </p:nvSpPr>
        <p:spPr>
          <a:xfrm>
            <a:off x="7260150" y="1412850"/>
            <a:ext cx="799200" cy="2317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8296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1b9224f4a86_0_172"/>
          <p:cNvSpPr/>
          <p:nvPr/>
        </p:nvSpPr>
        <p:spPr>
          <a:xfrm>
            <a:off x="745650" y="1438958"/>
            <a:ext cx="4864800" cy="13782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GB" sz="2600" b="1" i="0" u="none" strike="noStrike" cap="none">
                <a:solidFill>
                  <a:srgbClr val="000000"/>
                </a:solidFill>
                <a:latin typeface="Arial"/>
                <a:ea typeface="Arial"/>
                <a:cs typeface="Arial"/>
                <a:sym typeface="Arial"/>
              </a:rPr>
              <a:t>Welke data modellen kennen jullie al over dit topic?</a:t>
            </a:r>
            <a:endParaRPr sz="1500" b="1" i="0" u="none" strike="noStrike" cap="none">
              <a:solidFill>
                <a:schemeClr val="dk1"/>
              </a:solidFill>
              <a:latin typeface="Arial"/>
              <a:ea typeface="Arial"/>
              <a:cs typeface="Arial"/>
              <a:sym typeface="Arial"/>
            </a:endParaRPr>
          </a:p>
        </p:txBody>
      </p:sp>
      <p:sp>
        <p:nvSpPr>
          <p:cNvPr id="663" name="Google Shape;663;g1b9224f4a86_0_172"/>
          <p:cNvSpPr/>
          <p:nvPr/>
        </p:nvSpPr>
        <p:spPr>
          <a:xfrm>
            <a:off x="4155875" y="3256200"/>
            <a:ext cx="4596900" cy="15045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GB" sz="2600" b="1" i="0" u="none" strike="noStrike" cap="none">
                <a:solidFill>
                  <a:srgbClr val="000000"/>
                </a:solidFill>
                <a:latin typeface="Arial"/>
                <a:ea typeface="Arial"/>
                <a:cs typeface="Arial"/>
                <a:sym typeface="Arial"/>
              </a:rPr>
              <a:t>Zijn er gelijkaardige initiatieven die inspirerend kunnen werken?</a:t>
            </a:r>
            <a:endParaRPr sz="1500" b="1" i="0" u="none" strike="noStrike" cap="none">
              <a:solidFill>
                <a:schemeClr val="dk1"/>
              </a:solidFill>
              <a:latin typeface="Arial"/>
              <a:ea typeface="Arial"/>
              <a:cs typeface="Arial"/>
              <a:sym typeface="Arial"/>
            </a:endParaRPr>
          </a:p>
        </p:txBody>
      </p:sp>
      <p:sp>
        <p:nvSpPr>
          <p:cNvPr id="664" name="Google Shape;664;g1b9224f4a86_0_172"/>
          <p:cNvSpPr txBox="1"/>
          <p:nvPr/>
        </p:nvSpPr>
        <p:spPr>
          <a:xfrm>
            <a:off x="628650" y="273850"/>
            <a:ext cx="8200500" cy="63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a:t>Reeds </a:t>
            </a:r>
            <a:r>
              <a:rPr lang="en-GB" sz="3200" b="1" err="1"/>
              <a:t>bestaande</a:t>
            </a:r>
            <a:r>
              <a:rPr lang="en-GB" sz="3200" b="1"/>
              <a:t> </a:t>
            </a:r>
            <a:r>
              <a:rPr lang="en-GB" sz="3200" b="1" err="1"/>
              <a:t>standaarden</a:t>
            </a:r>
            <a:r>
              <a:rPr lang="en-GB" sz="3200" b="1"/>
              <a:t>/</a:t>
            </a:r>
            <a:r>
              <a:rPr lang="en-GB" sz="3200" b="1" err="1"/>
              <a:t>modellen</a:t>
            </a:r>
            <a:r>
              <a:rPr lang="en-GB" sz="3200" b="1"/>
              <a:t>?</a:t>
            </a:r>
            <a:endParaRPr sz="2100" b="1"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b429d96f97_1_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a:t>1</a:t>
            </a:r>
            <a:r>
              <a:rPr lang="en-GB" sz="3200" b="1" i="0" u="none" strike="noStrike" cap="none">
                <a:solidFill>
                  <a:srgbClr val="000000"/>
                </a:solidFill>
                <a:latin typeface="Arial"/>
                <a:ea typeface="Arial"/>
                <a:cs typeface="Arial"/>
                <a:sym typeface="Arial"/>
              </a:rPr>
              <a:t>.2 Tijd voor actie</a:t>
            </a:r>
            <a:endParaRPr sz="2100" b="1" i="0" u="none" strike="noStrike" cap="none">
              <a:solidFill>
                <a:srgbClr val="000000"/>
              </a:solidFill>
              <a:latin typeface="Arial"/>
              <a:ea typeface="Arial"/>
              <a:cs typeface="Arial"/>
              <a:sym typeface="Arial"/>
            </a:endParaRPr>
          </a:p>
        </p:txBody>
      </p:sp>
      <p:pic>
        <p:nvPicPr>
          <p:cNvPr id="614" name="Google Shape;614;g2b429d96f97_1_0"/>
          <p:cNvPicPr preferRelativeResize="0"/>
          <p:nvPr/>
        </p:nvPicPr>
        <p:blipFill rotWithShape="1">
          <a:blip r:embed="rId3">
            <a:alphaModFix/>
          </a:blip>
          <a:srcRect/>
          <a:stretch/>
        </p:blipFill>
        <p:spPr>
          <a:xfrm>
            <a:off x="3324" y="-30923"/>
            <a:ext cx="9206235" cy="5513778"/>
          </a:xfrm>
          <a:prstGeom prst="rect">
            <a:avLst/>
          </a:prstGeom>
          <a:noFill/>
          <a:ln>
            <a:noFill/>
          </a:ln>
        </p:spPr>
      </p:pic>
      <p:sp>
        <p:nvSpPr>
          <p:cNvPr id="2" name="TextBox 1">
            <a:extLst>
              <a:ext uri="{FF2B5EF4-FFF2-40B4-BE49-F238E27FC236}">
                <a16:creationId xmlns:a16="http://schemas.microsoft.com/office/drawing/2014/main" id="{E2354DCB-532D-6A68-4BAE-BEA99B784B19}"/>
              </a:ext>
            </a:extLst>
          </p:cNvPr>
          <p:cNvSpPr txBox="1"/>
          <p:nvPr/>
        </p:nvSpPr>
        <p:spPr>
          <a:xfrm>
            <a:off x="2356757" y="2279651"/>
            <a:ext cx="44304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baseline="30000" err="1">
                <a:solidFill>
                  <a:schemeClr val="tx1"/>
                </a:solidFill>
                <a:highlight>
                  <a:srgbClr val="FFFF00"/>
                </a:highlight>
              </a:rPr>
              <a:t>Tijd</a:t>
            </a:r>
            <a:r>
              <a:rPr lang="en-US" sz="4800" b="1" baseline="30000">
                <a:solidFill>
                  <a:schemeClr val="tx1"/>
                </a:solidFill>
                <a:highlight>
                  <a:srgbClr val="FFFF00"/>
                </a:highlight>
              </a:rPr>
              <a:t> </a:t>
            </a:r>
            <a:r>
              <a:rPr lang="en-US" sz="4800" b="1" baseline="30000" err="1">
                <a:solidFill>
                  <a:schemeClr val="tx1"/>
                </a:solidFill>
                <a:highlight>
                  <a:srgbClr val="FFFF00"/>
                </a:highlight>
              </a:rPr>
              <a:t>voor</a:t>
            </a:r>
            <a:r>
              <a:rPr lang="en-US" sz="4800" b="1" baseline="30000">
                <a:solidFill>
                  <a:schemeClr val="tx1"/>
                </a:solidFill>
                <a:highlight>
                  <a:srgbClr val="FFFF00"/>
                </a:highlight>
              </a:rPr>
              <a:t> </a:t>
            </a:r>
            <a:r>
              <a:rPr lang="en-US" sz="4800" b="1" baseline="30000" err="1">
                <a:solidFill>
                  <a:schemeClr val="tx1"/>
                </a:solidFill>
                <a:highlight>
                  <a:srgbClr val="FFFF00"/>
                </a:highlight>
              </a:rPr>
              <a:t>actie</a:t>
            </a:r>
            <a:r>
              <a:rPr lang="en-US" sz="4800" b="1" baseline="30000">
                <a:solidFill>
                  <a:schemeClr val="tx1"/>
                </a:solidFill>
                <a:highlight>
                  <a:srgbClr val="FFFF00"/>
                </a:highlight>
              </a:rPr>
              <a:t>!</a:t>
            </a:r>
          </a:p>
        </p:txBody>
      </p:sp>
    </p:spTree>
    <p:extLst>
      <p:ext uri="{BB962C8B-B14F-4D97-AF65-F5344CB8AC3E}">
        <p14:creationId xmlns:p14="http://schemas.microsoft.com/office/powerpoint/2010/main" val="632344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fa15db3b28_0_76"/>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gfa15db3b28_0_76"/>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gfa15db3b28_0_76"/>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Q&amp;A en Next Steps</a:t>
            </a:r>
            <a:endParaRPr sz="3700" b="1" i="0" u="none" strike="noStrike" cap="none">
              <a:solidFill>
                <a:srgbClr val="000000"/>
              </a:solidFill>
              <a:latin typeface="Arial"/>
              <a:ea typeface="Arial"/>
              <a:cs typeface="Arial"/>
              <a:sym typeface="Arial"/>
            </a:endParaRPr>
          </a:p>
        </p:txBody>
      </p:sp>
      <p:pic>
        <p:nvPicPr>
          <p:cNvPr id="704" name="Google Shape;704;gfa15db3b28_0_76"/>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grpSp>
        <p:nvGrpSpPr>
          <p:cNvPr id="718" name="Google Shape;718;p35"/>
          <p:cNvGrpSpPr/>
          <p:nvPr/>
        </p:nvGrpSpPr>
        <p:grpSpPr>
          <a:xfrm>
            <a:off x="625230" y="1367711"/>
            <a:ext cx="478299" cy="478299"/>
            <a:chOff x="4640263" y="1219200"/>
            <a:chExt cx="123825" cy="123825"/>
          </a:xfrm>
        </p:grpSpPr>
        <p:sp>
          <p:nvSpPr>
            <p:cNvPr id="719" name="Google Shape;719;p35"/>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0" name="Google Shape;720;p35"/>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1" name="Google Shape;721;p35"/>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2" name="Google Shape;722;p35"/>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3" name="Google Shape;723;p35"/>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724" name="Google Shape;724;p35"/>
          <p:cNvGrpSpPr/>
          <p:nvPr/>
        </p:nvGrpSpPr>
        <p:grpSpPr>
          <a:xfrm>
            <a:off x="630417" y="2234244"/>
            <a:ext cx="470610" cy="478327"/>
            <a:chOff x="6215424" y="4028218"/>
            <a:chExt cx="202814" cy="206140"/>
          </a:xfrm>
        </p:grpSpPr>
        <p:sp>
          <p:nvSpPr>
            <p:cNvPr id="725" name="Google Shape;725;p35"/>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6" name="Google Shape;726;p35"/>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7" name="Google Shape;727;p35"/>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8" name="Google Shape;728;p35"/>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9" name="Google Shape;729;p35"/>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730" name="Google Shape;730;p35"/>
          <p:cNvGrpSpPr/>
          <p:nvPr/>
        </p:nvGrpSpPr>
        <p:grpSpPr>
          <a:xfrm>
            <a:off x="628550" y="3960528"/>
            <a:ext cx="471655" cy="471655"/>
            <a:chOff x="4287838" y="1854201"/>
            <a:chExt cx="149225" cy="149225"/>
          </a:xfrm>
        </p:grpSpPr>
        <p:sp>
          <p:nvSpPr>
            <p:cNvPr id="731" name="Google Shape;731;p35"/>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732" name="Google Shape;732;p35"/>
            <p:cNvCxnSpPr/>
            <p:nvPr/>
          </p:nvCxnSpPr>
          <p:spPr>
            <a:xfrm>
              <a:off x="4375150" y="1884363"/>
              <a:ext cx="0" cy="0"/>
            </a:xfrm>
            <a:prstGeom prst="straightConnector1">
              <a:avLst/>
            </a:prstGeom>
            <a:noFill/>
            <a:ln>
              <a:noFill/>
            </a:ln>
          </p:spPr>
        </p:cxnSp>
        <p:cxnSp>
          <p:nvCxnSpPr>
            <p:cNvPr id="733" name="Google Shape;733;p35"/>
            <p:cNvCxnSpPr/>
            <p:nvPr/>
          </p:nvCxnSpPr>
          <p:spPr>
            <a:xfrm>
              <a:off x="4375150" y="1884363"/>
              <a:ext cx="0" cy="0"/>
            </a:xfrm>
            <a:prstGeom prst="straightConnector1">
              <a:avLst/>
            </a:prstGeom>
            <a:noFill/>
            <a:ln>
              <a:noFill/>
            </a:ln>
          </p:spPr>
        </p:cxnSp>
        <p:sp>
          <p:nvSpPr>
            <p:cNvPr id="734" name="Google Shape;734;p35"/>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735" name="Google Shape;735;p35"/>
          <p:cNvSpPr/>
          <p:nvPr/>
        </p:nvSpPr>
        <p:spPr>
          <a:xfrm>
            <a:off x="628651" y="3100806"/>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6" name="Google Shape;736;p35"/>
          <p:cNvSpPr txBox="1"/>
          <p:nvPr/>
        </p:nvSpPr>
        <p:spPr>
          <a:xfrm>
            <a:off x="1267626" y="1427175"/>
            <a:ext cx="6034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Verwerk de input van de brainstorm oefening</a:t>
            </a:r>
            <a:endParaRPr sz="1400" b="0" i="0" u="none" strike="noStrike" cap="none">
              <a:solidFill>
                <a:srgbClr val="000000"/>
              </a:solidFill>
              <a:latin typeface="Arial"/>
              <a:ea typeface="Arial"/>
              <a:cs typeface="Arial"/>
              <a:sym typeface="Arial"/>
            </a:endParaRPr>
          </a:p>
        </p:txBody>
      </p:sp>
      <p:sp>
        <p:nvSpPr>
          <p:cNvPr id="737" name="Google Shape;737;p35"/>
          <p:cNvSpPr txBox="1"/>
          <p:nvPr/>
        </p:nvSpPr>
        <p:spPr>
          <a:xfrm>
            <a:off x="1267622" y="2180904"/>
            <a:ext cx="6314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Rondsturen van een verslag van deze werkgroep</a:t>
            </a:r>
            <a:endParaRPr sz="1600"/>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Feedback is zeker welkom!</a:t>
            </a:r>
            <a:endParaRPr sz="1400" b="0" i="0" u="none" strike="noStrike" cap="none">
              <a:solidFill>
                <a:srgbClr val="000000"/>
              </a:solidFill>
              <a:latin typeface="Arial"/>
              <a:ea typeface="Arial"/>
              <a:cs typeface="Arial"/>
              <a:sym typeface="Arial"/>
            </a:endParaRPr>
          </a:p>
        </p:txBody>
      </p:sp>
      <p:sp>
        <p:nvSpPr>
          <p:cNvPr id="738" name="Google Shape;738;p35"/>
          <p:cNvSpPr txBox="1"/>
          <p:nvPr/>
        </p:nvSpPr>
        <p:spPr>
          <a:xfrm>
            <a:off x="1267621" y="3044057"/>
            <a:ext cx="524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Verder onderzoek en voorbereiding van de eerste thematische werkgroep</a:t>
            </a:r>
            <a:endParaRPr sz="1600" b="0" i="0" u="none" strike="noStrike" cap="none">
              <a:solidFill>
                <a:srgbClr val="000000"/>
              </a:solidFill>
              <a:latin typeface="Arial"/>
              <a:ea typeface="Arial"/>
              <a:cs typeface="Arial"/>
              <a:sym typeface="Arial"/>
            </a:endParaRPr>
          </a:p>
        </p:txBody>
      </p:sp>
      <p:sp>
        <p:nvSpPr>
          <p:cNvPr id="739" name="Google Shape;739;p35"/>
          <p:cNvSpPr txBox="1"/>
          <p:nvPr/>
        </p:nvSpPr>
        <p:spPr>
          <a:xfrm>
            <a:off x="1267620" y="4026998"/>
            <a:ext cx="3602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Informatie verzamelen via GitHub!</a:t>
            </a:r>
            <a:endParaRPr sz="1400" b="0" i="0" u="none" strike="noStrike" cap="none">
              <a:solidFill>
                <a:srgbClr val="000000"/>
              </a:solidFill>
              <a:latin typeface="Arial"/>
              <a:ea typeface="Arial"/>
              <a:cs typeface="Arial"/>
              <a:sym typeface="Arial"/>
            </a:endParaRPr>
          </a:p>
        </p:txBody>
      </p:sp>
      <p:sp>
        <p:nvSpPr>
          <p:cNvPr id="740" name="Google Shape;740;p3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2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r>
              <a:rPr lang="en-GB" sz="3200" b="1"/>
              <a:t>OSLO </a:t>
            </a:r>
            <a:r>
              <a:rPr lang="en-GB" sz="3200" b="1" err="1"/>
              <a:t>Tijdslijn</a:t>
            </a:r>
            <a:endParaRPr lang="en-US" err="1"/>
          </a:p>
        </p:txBody>
      </p:sp>
      <p:cxnSp>
        <p:nvCxnSpPr>
          <p:cNvPr id="1091" name="Google Shape;1091;p26"/>
          <p:cNvCxnSpPr/>
          <p:nvPr/>
        </p:nvCxnSpPr>
        <p:spPr>
          <a:xfrm>
            <a:off x="5801093" y="2563013"/>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92" name="Google Shape;1092;p26"/>
          <p:cNvCxnSpPr/>
          <p:nvPr/>
        </p:nvCxnSpPr>
        <p:spPr>
          <a:xfrm>
            <a:off x="7995982" y="2539848"/>
            <a:ext cx="1500" cy="506100"/>
          </a:xfrm>
          <a:prstGeom prst="straightConnector1">
            <a:avLst/>
          </a:prstGeom>
          <a:noFill/>
          <a:ln w="12700" cap="sq" cmpd="sng">
            <a:solidFill>
              <a:srgbClr val="454034"/>
            </a:solidFill>
            <a:prstDash val="solid"/>
            <a:round/>
            <a:headEnd type="oval" w="med" len="med"/>
            <a:tailEnd type="none" w="sm" len="sm"/>
          </a:ln>
        </p:spPr>
      </p:cxnSp>
      <p:cxnSp>
        <p:nvCxnSpPr>
          <p:cNvPr id="1093" name="Google Shape;1093;p26"/>
          <p:cNvCxnSpPr/>
          <p:nvPr/>
        </p:nvCxnSpPr>
        <p:spPr>
          <a:xfrm flipH="1">
            <a:off x="5073811" y="2385846"/>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4" name="Google Shape;1094;p26"/>
          <p:cNvCxnSpPr/>
          <p:nvPr/>
        </p:nvCxnSpPr>
        <p:spPr>
          <a:xfrm flipH="1">
            <a:off x="3359200" y="2399913"/>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5" name="Google Shape;1095;p26"/>
          <p:cNvCxnSpPr/>
          <p:nvPr/>
        </p:nvCxnSpPr>
        <p:spPr>
          <a:xfrm>
            <a:off x="4084288" y="3149520"/>
            <a:ext cx="0" cy="377351"/>
          </a:xfrm>
          <a:prstGeom prst="straightConnector1">
            <a:avLst/>
          </a:prstGeom>
          <a:noFill/>
          <a:ln w="12700" cap="sq" cmpd="sng">
            <a:solidFill>
              <a:srgbClr val="454034"/>
            </a:solidFill>
            <a:prstDash val="solid"/>
            <a:round/>
            <a:headEnd type="none" w="sm" len="sm"/>
            <a:tailEnd type="oval" w="med" len="med"/>
          </a:ln>
        </p:spPr>
      </p:cxnSp>
      <p:cxnSp>
        <p:nvCxnSpPr>
          <p:cNvPr id="1096" name="Google Shape;1096;p26"/>
          <p:cNvCxnSpPr/>
          <p:nvPr/>
        </p:nvCxnSpPr>
        <p:spPr>
          <a:xfrm>
            <a:off x="2635890" y="3156864"/>
            <a:ext cx="0" cy="224400"/>
          </a:xfrm>
          <a:prstGeom prst="straightConnector1">
            <a:avLst/>
          </a:prstGeom>
          <a:noFill/>
          <a:ln w="12700" cap="sq" cmpd="sng">
            <a:solidFill>
              <a:srgbClr val="454034"/>
            </a:solidFill>
            <a:prstDash val="solid"/>
            <a:round/>
            <a:headEnd type="none" w="sm" len="sm"/>
            <a:tailEnd type="oval" w="med" len="med"/>
          </a:ln>
        </p:spPr>
      </p:cxnSp>
      <p:sp>
        <p:nvSpPr>
          <p:cNvPr id="1097" name="Google Shape;1097;p26"/>
          <p:cNvSpPr txBox="1"/>
          <p:nvPr/>
        </p:nvSpPr>
        <p:spPr>
          <a:xfrm>
            <a:off x="1189228" y="2954064"/>
            <a:ext cx="723300" cy="2028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januari</a:t>
            </a:r>
            <a:endParaRPr sz="1300" b="0" i="0" u="none" strike="noStrike" cap="none">
              <a:solidFill>
                <a:srgbClr val="000000"/>
              </a:solidFill>
              <a:latin typeface="Arial"/>
              <a:ea typeface="Arial"/>
              <a:cs typeface="Arial"/>
              <a:sym typeface="Arial"/>
            </a:endParaRPr>
          </a:p>
        </p:txBody>
      </p:sp>
      <p:sp>
        <p:nvSpPr>
          <p:cNvPr id="1098" name="Google Shape;1098;p26"/>
          <p:cNvSpPr/>
          <p:nvPr/>
        </p:nvSpPr>
        <p:spPr>
          <a:xfrm rot="5400000">
            <a:off x="8221391" y="2894293"/>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099" name="Google Shape;1099;p26"/>
          <p:cNvCxnSpPr/>
          <p:nvPr/>
        </p:nvCxnSpPr>
        <p:spPr>
          <a:xfrm>
            <a:off x="1561785" y="2530917"/>
            <a:ext cx="900" cy="371700"/>
          </a:xfrm>
          <a:prstGeom prst="straightConnector1">
            <a:avLst/>
          </a:prstGeom>
          <a:noFill/>
          <a:ln w="12700" cap="sq" cmpd="sng">
            <a:solidFill>
              <a:srgbClr val="454034"/>
            </a:solidFill>
            <a:prstDash val="solid"/>
            <a:round/>
            <a:headEnd type="oval" w="med" len="med"/>
            <a:tailEnd type="none" w="sm" len="sm"/>
          </a:ln>
        </p:spPr>
      </p:cxnSp>
      <p:sp>
        <p:nvSpPr>
          <p:cNvPr id="1100" name="Google Shape;1100;p26"/>
          <p:cNvSpPr txBox="1"/>
          <p:nvPr/>
        </p:nvSpPr>
        <p:spPr>
          <a:xfrm>
            <a:off x="1912590" y="2952977"/>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februari</a:t>
            </a:r>
            <a:endParaRPr sz="900" b="1" i="0" u="none" strike="noStrike" cap="none">
              <a:solidFill>
                <a:schemeClr val="lt1"/>
              </a:solidFill>
              <a:latin typeface="Arial"/>
              <a:ea typeface="Arial"/>
              <a:cs typeface="Arial"/>
              <a:sym typeface="Arial"/>
            </a:endParaRPr>
          </a:p>
        </p:txBody>
      </p:sp>
      <p:sp>
        <p:nvSpPr>
          <p:cNvPr id="1101" name="Google Shape;1101;p26"/>
          <p:cNvSpPr txBox="1"/>
          <p:nvPr/>
        </p:nvSpPr>
        <p:spPr>
          <a:xfrm>
            <a:off x="2635949" y="2949273"/>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maart</a:t>
            </a:r>
            <a:endParaRPr sz="900" b="1" i="0" u="none" strike="noStrike" cap="none">
              <a:solidFill>
                <a:schemeClr val="dk1"/>
              </a:solidFill>
              <a:latin typeface="Arial"/>
              <a:ea typeface="Arial"/>
              <a:cs typeface="Arial"/>
              <a:sym typeface="Arial"/>
            </a:endParaRPr>
          </a:p>
        </p:txBody>
      </p:sp>
      <p:sp>
        <p:nvSpPr>
          <p:cNvPr id="1102" name="Google Shape;1102;p26"/>
          <p:cNvSpPr txBox="1"/>
          <p:nvPr/>
        </p:nvSpPr>
        <p:spPr>
          <a:xfrm>
            <a:off x="3359319" y="2952967"/>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april</a:t>
            </a:r>
            <a:endParaRPr sz="900" b="1" i="0" u="none" strike="noStrike" cap="none">
              <a:solidFill>
                <a:schemeClr val="lt1"/>
              </a:solidFill>
              <a:latin typeface="Arial"/>
              <a:ea typeface="Arial"/>
              <a:cs typeface="Arial"/>
              <a:sym typeface="Arial"/>
            </a:endParaRPr>
          </a:p>
        </p:txBody>
      </p:sp>
      <p:sp>
        <p:nvSpPr>
          <p:cNvPr id="1103" name="Google Shape;1103;p26"/>
          <p:cNvSpPr txBox="1"/>
          <p:nvPr/>
        </p:nvSpPr>
        <p:spPr>
          <a:xfrm>
            <a:off x="4082670" y="2947488"/>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mei</a:t>
            </a:r>
            <a:endParaRPr sz="1300" b="0" i="0" u="none" strike="noStrike" cap="none">
              <a:solidFill>
                <a:srgbClr val="000000"/>
              </a:solidFill>
              <a:latin typeface="Arial"/>
              <a:ea typeface="Arial"/>
              <a:cs typeface="Arial"/>
              <a:sym typeface="Arial"/>
            </a:endParaRPr>
          </a:p>
        </p:txBody>
      </p:sp>
      <p:sp>
        <p:nvSpPr>
          <p:cNvPr id="1104" name="Google Shape;1104;p26"/>
          <p:cNvSpPr txBox="1"/>
          <p:nvPr/>
        </p:nvSpPr>
        <p:spPr>
          <a:xfrm>
            <a:off x="4806030" y="2951447"/>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juni</a:t>
            </a:r>
            <a:endParaRPr sz="900" b="1" i="0" u="none" strike="noStrike" cap="none">
              <a:solidFill>
                <a:schemeClr val="lt1"/>
              </a:solidFill>
              <a:latin typeface="Arial"/>
              <a:ea typeface="Arial"/>
              <a:cs typeface="Arial"/>
              <a:sym typeface="Arial"/>
            </a:endParaRPr>
          </a:p>
        </p:txBody>
      </p:sp>
      <p:sp>
        <p:nvSpPr>
          <p:cNvPr id="1105" name="Google Shape;1105;p26"/>
          <p:cNvSpPr txBox="1"/>
          <p:nvPr/>
        </p:nvSpPr>
        <p:spPr>
          <a:xfrm>
            <a:off x="5505843" y="2951447"/>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juli</a:t>
            </a:r>
            <a:endParaRPr sz="900" b="1" i="0" u="none" strike="noStrike" cap="none">
              <a:solidFill>
                <a:schemeClr val="dk1"/>
              </a:solidFill>
              <a:latin typeface="Arial"/>
              <a:ea typeface="Arial"/>
              <a:cs typeface="Arial"/>
              <a:sym typeface="Arial"/>
            </a:endParaRPr>
          </a:p>
        </p:txBody>
      </p:sp>
      <p:sp>
        <p:nvSpPr>
          <p:cNvPr id="1106" name="Google Shape;1106;p26"/>
          <p:cNvSpPr txBox="1"/>
          <p:nvPr/>
        </p:nvSpPr>
        <p:spPr>
          <a:xfrm>
            <a:off x="6229202" y="2958445"/>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augustus</a:t>
            </a:r>
            <a:endParaRPr sz="900" b="1" i="0" u="none" strike="noStrike" cap="none">
              <a:solidFill>
                <a:schemeClr val="lt1"/>
              </a:solidFill>
              <a:latin typeface="Arial"/>
              <a:ea typeface="Arial"/>
              <a:cs typeface="Arial"/>
              <a:sym typeface="Arial"/>
            </a:endParaRPr>
          </a:p>
        </p:txBody>
      </p:sp>
      <p:sp>
        <p:nvSpPr>
          <p:cNvPr id="1107" name="Google Shape;1107;p26"/>
          <p:cNvSpPr txBox="1"/>
          <p:nvPr/>
        </p:nvSpPr>
        <p:spPr>
          <a:xfrm>
            <a:off x="1070076" y="2211345"/>
            <a:ext cx="984300" cy="341700"/>
          </a:xfrm>
          <a:prstGeom prst="rect">
            <a:avLst/>
          </a:prstGeom>
          <a:noFill/>
          <a:ln>
            <a:noFill/>
          </a:ln>
        </p:spPr>
        <p:txBody>
          <a:bodyPr spcFirstLastPara="1" wrap="square" lIns="0" tIns="0" rIns="0" bIns="0" anchor="t" anchorCtr="0">
            <a:noAutofit/>
          </a:bodyPr>
          <a:lstStyle/>
          <a:p>
            <a:pPr algn="ctr">
              <a:buSzPts val="1050"/>
            </a:pPr>
            <a:r>
              <a:rPr lang="en-GB" sz="950" b="1" i="0" u="none" strike="noStrike" cap="none">
                <a:solidFill>
                  <a:schemeClr val="dk1"/>
                </a:solidFill>
                <a:latin typeface="Arial"/>
                <a:ea typeface="Arial"/>
                <a:cs typeface="Arial"/>
                <a:sym typeface="Arial"/>
              </a:rPr>
              <a:t>Kick-Off </a:t>
            </a:r>
            <a:endParaRPr lang="en-US" sz="400" b="1">
              <a:solidFill>
                <a:schemeClr val="dk1"/>
              </a:solidFill>
            </a:endParaRPr>
          </a:p>
          <a:p>
            <a:pPr algn="ctr"/>
            <a:r>
              <a:rPr lang="en-GB" sz="800" b="1">
                <a:solidFill>
                  <a:schemeClr val="dk1"/>
                </a:solidFill>
              </a:rPr>
              <a:t>di 13 </a:t>
            </a:r>
            <a:r>
              <a:rPr lang="en-GB" sz="800" b="1" err="1">
                <a:solidFill>
                  <a:schemeClr val="dk1"/>
                </a:solidFill>
              </a:rPr>
              <a:t>jan</a:t>
            </a:r>
            <a:r>
              <a:rPr lang="en-GB" sz="800" b="1">
                <a:solidFill>
                  <a:schemeClr val="dk1"/>
                </a:solidFill>
              </a:rPr>
              <a:t> </a:t>
            </a:r>
            <a:endParaRPr>
              <a:solidFill>
                <a:schemeClr val="dk1"/>
              </a:solidFill>
            </a:endParaRPr>
          </a:p>
        </p:txBody>
      </p:sp>
      <p:sp>
        <p:nvSpPr>
          <p:cNvPr id="1108" name="Google Shape;1108;p26"/>
          <p:cNvSpPr txBox="1"/>
          <p:nvPr/>
        </p:nvSpPr>
        <p:spPr>
          <a:xfrm>
            <a:off x="2823100" y="1856967"/>
            <a:ext cx="1080300" cy="551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a:solidFill>
                  <a:schemeClr val="dk1"/>
                </a:solidFill>
                <a:latin typeface="Arial"/>
                <a:ea typeface="Arial"/>
                <a:cs typeface="Arial"/>
                <a:sym typeface="Arial"/>
              </a:rPr>
              <a:t>TW1</a:t>
            </a:r>
            <a:endParaRPr sz="750" b="1" i="0" u="none" strike="sngStrike" cap="none">
              <a:solidFill>
                <a:schemeClr val="dk1"/>
              </a:solidFill>
              <a:latin typeface="Arial"/>
              <a:ea typeface="Arial"/>
              <a:cs typeface="Arial"/>
              <a:sym typeface="Arial"/>
            </a:endParaRPr>
          </a:p>
          <a:p>
            <a:pPr algn="ctr">
              <a:buSzPts val="1050"/>
            </a:pPr>
            <a:r>
              <a:rPr lang="en-GB" sz="800" b="1">
                <a:solidFill>
                  <a:schemeClr val="dk1"/>
                </a:solidFill>
              </a:rPr>
              <a:t>di 16 </a:t>
            </a:r>
            <a:r>
              <a:rPr lang="en-GB" sz="800" b="1" err="1">
                <a:solidFill>
                  <a:schemeClr val="dk1"/>
                </a:solidFill>
              </a:rPr>
              <a:t>apr</a:t>
            </a:r>
            <a:r>
              <a:rPr lang="en-GB" sz="800" b="1">
                <a:solidFill>
                  <a:schemeClr val="dk1"/>
                </a:solidFill>
              </a:rPr>
              <a:t> </a:t>
            </a:r>
            <a:endParaRPr sz="800" b="1">
              <a:solidFill>
                <a:schemeClr val="dk1"/>
              </a:solidFill>
            </a:endParaRPr>
          </a:p>
          <a:p>
            <a:pPr marL="0" marR="0" lvl="0" indent="0" algn="ctr" rtl="0">
              <a:lnSpc>
                <a:spcPct val="100000"/>
              </a:lnSpc>
              <a:spcBef>
                <a:spcPts val="0"/>
              </a:spcBef>
              <a:spcAft>
                <a:spcPts val="0"/>
              </a:spcAft>
              <a:buClr>
                <a:srgbClr val="000000"/>
              </a:buClr>
              <a:buSzPts val="1050"/>
              <a:buFont typeface="Arial"/>
              <a:buNone/>
            </a:pPr>
            <a:r>
              <a:rPr lang="en-GB" sz="800">
                <a:solidFill>
                  <a:schemeClr val="dk1"/>
                </a:solidFill>
              </a:rPr>
              <a:t>(</a:t>
            </a:r>
            <a:r>
              <a:rPr lang="en-GB" sz="800" err="1">
                <a:solidFill>
                  <a:schemeClr val="dk1"/>
                </a:solidFill>
              </a:rPr>
              <a:t>na</a:t>
            </a:r>
            <a:r>
              <a:rPr lang="en-GB" sz="800">
                <a:solidFill>
                  <a:schemeClr val="dk1"/>
                </a:solidFill>
              </a:rPr>
              <a:t> de </a:t>
            </a:r>
            <a:r>
              <a:rPr lang="en-GB" sz="800" err="1">
                <a:solidFill>
                  <a:schemeClr val="dk1"/>
                </a:solidFill>
              </a:rPr>
              <a:t>paasvakantie</a:t>
            </a:r>
            <a:r>
              <a:rPr lang="en-GB" sz="800">
                <a:solidFill>
                  <a:schemeClr val="dk1"/>
                </a:solidFill>
              </a:rPr>
              <a:t>)</a:t>
            </a:r>
            <a:endParaRPr sz="750" i="0" u="none" strike="noStrike" cap="none">
              <a:solidFill>
                <a:schemeClr val="dk1"/>
              </a:solidFill>
            </a:endParaRPr>
          </a:p>
        </p:txBody>
      </p:sp>
      <p:sp>
        <p:nvSpPr>
          <p:cNvPr id="1109" name="Google Shape;1109;p26"/>
          <p:cNvSpPr txBox="1"/>
          <p:nvPr/>
        </p:nvSpPr>
        <p:spPr>
          <a:xfrm>
            <a:off x="3588838" y="3598788"/>
            <a:ext cx="984300" cy="55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a:solidFill>
                  <a:schemeClr val="dk1"/>
                </a:solidFill>
                <a:latin typeface="Arial"/>
                <a:ea typeface="Arial"/>
                <a:cs typeface="Arial"/>
                <a:sym typeface="Arial"/>
              </a:rPr>
              <a:t>TW2</a:t>
            </a:r>
            <a:endParaRPr sz="9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GB" sz="800" b="1">
                <a:solidFill>
                  <a:schemeClr val="dk1"/>
                </a:solidFill>
              </a:rPr>
              <a:t>do 16 </a:t>
            </a:r>
            <a:r>
              <a:rPr lang="en-GB" sz="800" b="1" err="1">
                <a:solidFill>
                  <a:schemeClr val="dk1"/>
                </a:solidFill>
              </a:rPr>
              <a:t>mei</a:t>
            </a:r>
            <a:endParaRPr sz="800" b="1">
              <a:solidFill>
                <a:schemeClr val="dk1"/>
              </a:solidFill>
            </a:endParaRPr>
          </a:p>
          <a:p>
            <a:pPr algn="ctr">
              <a:buSzPts val="1050"/>
            </a:pPr>
            <a:endParaRPr sz="400" b="1" i="0" u="none" strike="noStrike" cap="none">
              <a:solidFill>
                <a:schemeClr val="dk1"/>
              </a:solidFill>
              <a:latin typeface="Arial"/>
              <a:ea typeface="Arial"/>
              <a:cs typeface="Arial"/>
              <a:sym typeface="Arial"/>
            </a:endParaRPr>
          </a:p>
        </p:txBody>
      </p:sp>
      <p:sp>
        <p:nvSpPr>
          <p:cNvPr id="1110" name="Google Shape;1110;p26"/>
          <p:cNvSpPr txBox="1"/>
          <p:nvPr/>
        </p:nvSpPr>
        <p:spPr>
          <a:xfrm>
            <a:off x="5309707" y="2251076"/>
            <a:ext cx="984300" cy="312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800" b="0" i="0" u="none" strike="noStrike" cap="none">
                <a:solidFill>
                  <a:schemeClr val="dk1"/>
                </a:solidFill>
                <a:latin typeface="Arial"/>
                <a:ea typeface="Arial"/>
                <a:cs typeface="Arial"/>
                <a:sym typeface="Arial"/>
              </a:rPr>
              <a:t>Start publieke </a:t>
            </a:r>
            <a:br>
              <a:rPr lang="en-GB" sz="800" b="0" i="0" u="none" strike="noStrike" cap="none">
                <a:solidFill>
                  <a:schemeClr val="dk1"/>
                </a:solidFill>
                <a:latin typeface="Arial"/>
                <a:ea typeface="Arial"/>
                <a:cs typeface="Arial"/>
                <a:sym typeface="Arial"/>
              </a:rPr>
            </a:br>
            <a:r>
              <a:rPr lang="en-GB" sz="800" b="0" i="0" u="none" strike="noStrike" cap="none">
                <a:solidFill>
                  <a:schemeClr val="dk1"/>
                </a:solidFill>
                <a:latin typeface="Arial"/>
                <a:ea typeface="Arial"/>
                <a:cs typeface="Arial"/>
                <a:sym typeface="Arial"/>
              </a:rPr>
              <a:t>review periode</a:t>
            </a:r>
            <a:endParaRPr sz="300" b="0" i="0" u="none" strike="noStrike" cap="none">
              <a:solidFill>
                <a:schemeClr val="dk1"/>
              </a:solidFill>
              <a:latin typeface="Arial"/>
              <a:ea typeface="Arial"/>
              <a:cs typeface="Arial"/>
              <a:sym typeface="Arial"/>
            </a:endParaRPr>
          </a:p>
        </p:txBody>
      </p:sp>
      <p:sp>
        <p:nvSpPr>
          <p:cNvPr id="1111" name="Google Shape;1111;p26"/>
          <p:cNvSpPr txBox="1"/>
          <p:nvPr/>
        </p:nvSpPr>
        <p:spPr>
          <a:xfrm>
            <a:off x="7495934" y="2222966"/>
            <a:ext cx="9843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800" b="0" i="0" u="none" strike="noStrike" cap="none">
                <a:solidFill>
                  <a:schemeClr val="dk1"/>
                </a:solidFill>
                <a:latin typeface="Arial"/>
                <a:ea typeface="Arial"/>
                <a:cs typeface="Arial"/>
                <a:sym typeface="Arial"/>
              </a:rPr>
              <a:t>Eind publieke </a:t>
            </a:r>
            <a:br>
              <a:rPr lang="en-GB" sz="800" b="0" i="0" u="none" strike="noStrike" cap="none">
                <a:solidFill>
                  <a:schemeClr val="dk1"/>
                </a:solidFill>
                <a:latin typeface="Arial"/>
                <a:ea typeface="Arial"/>
                <a:cs typeface="Arial"/>
                <a:sym typeface="Arial"/>
              </a:rPr>
            </a:br>
            <a:r>
              <a:rPr lang="en-GB" sz="800" b="0" i="0" u="none" strike="noStrike" cap="none">
                <a:solidFill>
                  <a:schemeClr val="dk1"/>
                </a:solidFill>
                <a:latin typeface="Arial"/>
                <a:ea typeface="Arial"/>
                <a:cs typeface="Arial"/>
                <a:sym typeface="Arial"/>
              </a:rPr>
              <a:t>review periode</a:t>
            </a:r>
            <a:endParaRPr sz="300" b="0" i="0" u="none" strike="noStrike" cap="none">
              <a:solidFill>
                <a:schemeClr val="dk1"/>
              </a:solidFill>
              <a:latin typeface="Arial"/>
              <a:ea typeface="Arial"/>
              <a:cs typeface="Arial"/>
              <a:sym typeface="Arial"/>
            </a:endParaRPr>
          </a:p>
        </p:txBody>
      </p:sp>
      <p:sp>
        <p:nvSpPr>
          <p:cNvPr id="1112" name="Google Shape;1112;p26"/>
          <p:cNvSpPr/>
          <p:nvPr/>
        </p:nvSpPr>
        <p:spPr>
          <a:xfrm rot="5400000">
            <a:off x="6774605" y="1580916"/>
            <a:ext cx="246300" cy="2193300"/>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3" name="Google Shape;1113;p26"/>
          <p:cNvSpPr txBox="1"/>
          <p:nvPr/>
        </p:nvSpPr>
        <p:spPr>
          <a:xfrm>
            <a:off x="6207262" y="2287958"/>
            <a:ext cx="13176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700" b="0" i="0" u="none" strike="noStrike" cap="none">
                <a:solidFill>
                  <a:schemeClr val="dk1"/>
                </a:solidFill>
                <a:latin typeface="Arial"/>
                <a:ea typeface="Arial"/>
                <a:cs typeface="Arial"/>
                <a:sym typeface="Arial"/>
              </a:rPr>
              <a:t>Implementatie van de ontwerpstandaard</a:t>
            </a:r>
            <a:endParaRPr sz="7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800" b="0" i="0" u="none" strike="noStrike" cap="none">
              <a:solidFill>
                <a:schemeClr val="dk1"/>
              </a:solidFill>
              <a:latin typeface="Arial"/>
              <a:ea typeface="Arial"/>
              <a:cs typeface="Arial"/>
              <a:sym typeface="Arial"/>
            </a:endParaRPr>
          </a:p>
        </p:txBody>
      </p:sp>
      <p:sp>
        <p:nvSpPr>
          <p:cNvPr id="1114" name="Google Shape;1114;p26"/>
          <p:cNvSpPr/>
          <p:nvPr/>
        </p:nvSpPr>
        <p:spPr>
          <a:xfrm>
            <a:off x="1189239" y="2763826"/>
            <a:ext cx="7169100" cy="1944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1115" name="Google Shape;1115;p26"/>
          <p:cNvSpPr txBox="1"/>
          <p:nvPr/>
        </p:nvSpPr>
        <p:spPr>
          <a:xfrm>
            <a:off x="6929015" y="2958456"/>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september</a:t>
            </a:r>
            <a:endParaRPr sz="1300" b="0" i="0" u="none" strike="noStrike" cap="none">
              <a:solidFill>
                <a:srgbClr val="000000"/>
              </a:solidFill>
              <a:latin typeface="Arial"/>
              <a:ea typeface="Arial"/>
              <a:cs typeface="Arial"/>
              <a:sym typeface="Arial"/>
            </a:endParaRPr>
          </a:p>
        </p:txBody>
      </p:sp>
      <p:sp>
        <p:nvSpPr>
          <p:cNvPr id="1116" name="Google Shape;1116;p26"/>
          <p:cNvSpPr txBox="1"/>
          <p:nvPr/>
        </p:nvSpPr>
        <p:spPr>
          <a:xfrm>
            <a:off x="2112388" y="3507888"/>
            <a:ext cx="984300" cy="738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a:solidFill>
                  <a:schemeClr val="dk1"/>
                </a:solidFill>
                <a:latin typeface="Arial"/>
                <a:ea typeface="Arial"/>
                <a:cs typeface="Arial"/>
                <a:sym typeface="Arial"/>
              </a:rPr>
              <a:t>BW </a:t>
            </a:r>
            <a:r>
              <a:rPr lang="en-GB" sz="900" b="0" i="0" u="none" strike="noStrike" cap="none">
                <a:solidFill>
                  <a:schemeClr val="dk1"/>
                </a:solidFill>
                <a:latin typeface="Arial"/>
                <a:ea typeface="Arial"/>
                <a:cs typeface="Arial"/>
                <a:sym typeface="Arial"/>
              </a:rPr>
              <a:t>(</a:t>
            </a:r>
            <a:r>
              <a:rPr lang="en-GB" sz="900" b="0" i="0" u="none" strike="noStrike" cap="none" err="1">
                <a:solidFill>
                  <a:schemeClr val="dk1"/>
                </a:solidFill>
                <a:latin typeface="Arial"/>
                <a:ea typeface="Arial"/>
                <a:cs typeface="Arial"/>
                <a:sym typeface="Arial"/>
              </a:rPr>
              <a:t>fysiek</a:t>
            </a:r>
            <a:r>
              <a:rPr lang="en-GB" sz="900" b="0" i="0" u="none" strike="noStrike" cap="none">
                <a:solidFill>
                  <a:schemeClr val="dk1"/>
                </a:solidFill>
                <a:latin typeface="Arial"/>
                <a:ea typeface="Arial"/>
                <a:cs typeface="Arial"/>
                <a:sym typeface="Arial"/>
              </a:rPr>
              <a:t>)</a:t>
            </a:r>
            <a:endParaRPr sz="900" b="0" i="0" u="none" strike="noStrike" cap="none">
              <a:solidFill>
                <a:schemeClr val="dk1"/>
              </a:solidFill>
              <a:latin typeface="Arial"/>
              <a:ea typeface="Arial"/>
              <a:cs typeface="Arial"/>
              <a:sym typeface="Arial"/>
            </a:endParaRPr>
          </a:p>
          <a:p>
            <a:pPr algn="ctr">
              <a:buSzPts val="1050"/>
            </a:pPr>
            <a:r>
              <a:rPr lang="en-GB" sz="800" b="1">
                <a:solidFill>
                  <a:schemeClr val="dk1"/>
                </a:solidFill>
              </a:rPr>
              <a:t>ma 4 </a:t>
            </a:r>
            <a:r>
              <a:rPr lang="en-GB" sz="800" b="1" err="1">
                <a:solidFill>
                  <a:schemeClr val="dk1"/>
                </a:solidFill>
              </a:rPr>
              <a:t>maart</a:t>
            </a:r>
            <a:endParaRPr lang="en-GB" sz="800" b="1" err="1">
              <a:solidFill>
                <a:schemeClr val="dk1"/>
              </a:solidFill>
              <a:highlight>
                <a:srgbClr val="FFF200"/>
              </a:highlight>
            </a:endParaRPr>
          </a:p>
        </p:txBody>
      </p:sp>
      <p:sp>
        <p:nvSpPr>
          <p:cNvPr id="1117" name="Google Shape;1117;p26"/>
          <p:cNvSpPr txBox="1"/>
          <p:nvPr/>
        </p:nvSpPr>
        <p:spPr>
          <a:xfrm>
            <a:off x="4540600" y="1860017"/>
            <a:ext cx="9843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a:solidFill>
                  <a:schemeClr val="dk1"/>
                </a:solidFill>
                <a:latin typeface="Arial"/>
                <a:ea typeface="Arial"/>
                <a:cs typeface="Arial"/>
                <a:sym typeface="Arial"/>
              </a:rPr>
              <a:t>TW3</a:t>
            </a:r>
            <a:endParaRPr sz="950" b="1" i="0" u="none" strike="noStrike" cap="none">
              <a:solidFill>
                <a:schemeClr val="dk1"/>
              </a:solidFill>
              <a:latin typeface="Arial"/>
              <a:ea typeface="Arial"/>
              <a:cs typeface="Arial"/>
              <a:sym typeface="Arial"/>
            </a:endParaRPr>
          </a:p>
          <a:p>
            <a:pPr algn="ctr">
              <a:buSzPts val="1050"/>
            </a:pPr>
            <a:r>
              <a:rPr lang="en-GB" sz="800" b="1">
                <a:solidFill>
                  <a:schemeClr val="dk1"/>
                </a:solidFill>
              </a:rPr>
              <a:t>di 11 </a:t>
            </a:r>
            <a:r>
              <a:rPr lang="en-GB" sz="800" b="1" err="1">
                <a:solidFill>
                  <a:schemeClr val="dk1"/>
                </a:solidFill>
              </a:rPr>
              <a:t>juni</a:t>
            </a:r>
            <a:endParaRPr sz="800" b="1">
              <a:solidFill>
                <a:schemeClr val="dk1"/>
              </a:solidFill>
            </a:endParaRPr>
          </a:p>
        </p:txBody>
      </p:sp>
      <p:sp>
        <p:nvSpPr>
          <p:cNvPr id="1118" name="Google Shape;1118;p26"/>
          <p:cNvSpPr txBox="1"/>
          <p:nvPr/>
        </p:nvSpPr>
        <p:spPr>
          <a:xfrm>
            <a:off x="7649334" y="2947488"/>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oktober</a:t>
            </a:r>
            <a:endParaRPr sz="900" b="1" i="0" u="none" strike="noStrike" cap="none">
              <a:solidFill>
                <a:schemeClr val="lt1"/>
              </a:solidFill>
              <a:latin typeface="Arial"/>
              <a:ea typeface="Arial"/>
              <a:cs typeface="Arial"/>
              <a:sym typeface="Arial"/>
            </a:endParaRPr>
          </a:p>
        </p:txBody>
      </p:sp>
      <p:sp>
        <p:nvSpPr>
          <p:cNvPr id="1119" name="Google Shape;1119;p26"/>
          <p:cNvSpPr txBox="1"/>
          <p:nvPr/>
        </p:nvSpPr>
        <p:spPr>
          <a:xfrm>
            <a:off x="5061406" y="3598308"/>
            <a:ext cx="984300" cy="308967"/>
          </a:xfrm>
          <a:prstGeom prst="rect">
            <a:avLst/>
          </a:prstGeom>
          <a:noFill/>
          <a:ln>
            <a:noFill/>
          </a:ln>
        </p:spPr>
        <p:txBody>
          <a:bodyPr spcFirstLastPara="1" wrap="square" lIns="0" tIns="0" rIns="0" bIns="0" anchor="t" anchorCtr="0">
            <a:noAutofit/>
          </a:bodyPr>
          <a:lstStyle/>
          <a:p>
            <a:pPr algn="ctr">
              <a:buSzPts val="1050"/>
            </a:pPr>
            <a:r>
              <a:rPr lang="en-GB" sz="950" b="1" i="0" u="none" strike="noStrike" cap="none">
                <a:solidFill>
                  <a:schemeClr val="dk1"/>
                </a:solidFill>
                <a:latin typeface="Arial"/>
                <a:ea typeface="Arial"/>
                <a:cs typeface="Arial"/>
                <a:sym typeface="Arial"/>
              </a:rPr>
              <a:t>TW4</a:t>
            </a:r>
            <a:r>
              <a:rPr lang="en-GB" sz="800" b="0" i="0" u="none" strike="noStrike" cap="none">
                <a:solidFill>
                  <a:schemeClr val="dk1"/>
                </a:solidFill>
                <a:latin typeface="Arial"/>
                <a:ea typeface="Arial"/>
                <a:cs typeface="Arial"/>
                <a:sym typeface="Arial"/>
              </a:rPr>
              <a:t> </a:t>
            </a:r>
            <a:r>
              <a:rPr lang="en-GB" sz="900" b="0" i="0" u="none" strike="noStrike" cap="none">
                <a:solidFill>
                  <a:schemeClr val="dk1"/>
                </a:solidFill>
                <a:latin typeface="Arial"/>
                <a:ea typeface="Arial"/>
                <a:cs typeface="Arial"/>
                <a:sym typeface="Arial"/>
              </a:rPr>
              <a:t>(</a:t>
            </a:r>
            <a:r>
              <a:rPr lang="en-GB" sz="900" b="0" i="0" u="none" strike="noStrike" cap="none" err="1">
                <a:solidFill>
                  <a:schemeClr val="dk1"/>
                </a:solidFill>
                <a:latin typeface="Arial"/>
                <a:ea typeface="Arial"/>
                <a:cs typeface="Arial"/>
                <a:sym typeface="Arial"/>
              </a:rPr>
              <a:t>optioneel</a:t>
            </a:r>
            <a:r>
              <a:rPr lang="en-GB" sz="900" b="0" i="0" u="none" strike="noStrike" cap="none">
                <a:solidFill>
                  <a:schemeClr val="dk1"/>
                </a:solidFill>
                <a:latin typeface="Arial"/>
                <a:ea typeface="Arial"/>
                <a:cs typeface="Arial"/>
                <a:sym typeface="Arial"/>
              </a:rPr>
              <a:t>)</a:t>
            </a:r>
            <a:r>
              <a:rPr lang="en-GB" sz="900">
                <a:solidFill>
                  <a:schemeClr val="dk1"/>
                </a:solidFill>
              </a:rPr>
              <a:t> </a:t>
            </a:r>
            <a:endParaRPr sz="750" b="0" i="0" u="none" strike="sngStrike" cap="none">
              <a:solidFill>
                <a:schemeClr val="dk1"/>
              </a:solidFill>
              <a:latin typeface="Arial"/>
              <a:ea typeface="Arial"/>
              <a:cs typeface="Arial"/>
              <a:sym typeface="Arial"/>
            </a:endParaRPr>
          </a:p>
          <a:p>
            <a:pPr marL="0" marR="0" lvl="0" indent="0" algn="ctr">
              <a:lnSpc>
                <a:spcPct val="100000"/>
              </a:lnSpc>
              <a:spcBef>
                <a:spcPts val="0"/>
              </a:spcBef>
              <a:spcAft>
                <a:spcPts val="0"/>
              </a:spcAft>
              <a:buNone/>
            </a:pPr>
            <a:r>
              <a:rPr lang="en-GB" sz="800" b="1">
                <a:solidFill>
                  <a:schemeClr val="dk1"/>
                </a:solidFill>
              </a:rPr>
              <a:t>TBD</a:t>
            </a:r>
            <a:endParaRPr>
              <a:solidFill>
                <a:schemeClr val="dk1"/>
              </a:solidFill>
            </a:endParaRPr>
          </a:p>
        </p:txBody>
      </p:sp>
      <p:pic>
        <p:nvPicPr>
          <p:cNvPr id="1120" name="Google Shape;1120;p26" descr="Daily calendar outline"/>
          <p:cNvPicPr preferRelativeResize="0"/>
          <p:nvPr/>
        </p:nvPicPr>
        <p:blipFill rotWithShape="1">
          <a:blip r:embed="rId3">
            <a:alphaModFix/>
          </a:blip>
          <a:srcRect/>
          <a:stretch/>
        </p:blipFill>
        <p:spPr>
          <a:xfrm>
            <a:off x="8490191" y="103858"/>
            <a:ext cx="620072" cy="620072"/>
          </a:xfrm>
          <a:prstGeom prst="rect">
            <a:avLst/>
          </a:prstGeom>
          <a:noFill/>
          <a:ln>
            <a:noFill/>
          </a:ln>
        </p:spPr>
      </p:pic>
      <p:cxnSp>
        <p:nvCxnSpPr>
          <p:cNvPr id="1122" name="Google Shape;1122;p26"/>
          <p:cNvCxnSpPr/>
          <p:nvPr/>
        </p:nvCxnSpPr>
        <p:spPr>
          <a:xfrm flipH="1">
            <a:off x="5550422" y="3158900"/>
            <a:ext cx="3300" cy="343200"/>
          </a:xfrm>
          <a:prstGeom prst="straightConnector1">
            <a:avLst/>
          </a:prstGeom>
          <a:noFill/>
          <a:ln w="12700" cap="sq" cmpd="sng">
            <a:solidFill>
              <a:srgbClr val="454034"/>
            </a:solidFill>
            <a:prstDash val="solid"/>
            <a:round/>
            <a:headEnd type="none" w="sm" len="sm"/>
            <a:tailEnd type="oval" w="med" len="med"/>
          </a:ln>
        </p:spPr>
      </p:cxnSp>
      <p:sp>
        <p:nvSpPr>
          <p:cNvPr id="1123" name="Google Shape;1123;p26"/>
          <p:cNvSpPr/>
          <p:nvPr/>
        </p:nvSpPr>
        <p:spPr>
          <a:xfrm>
            <a:off x="2228804" y="4191007"/>
            <a:ext cx="750933" cy="301758"/>
          </a:xfrm>
          <a:prstGeom prst="flowChartProcess">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000" err="1">
                <a:solidFill>
                  <a:srgbClr val="1B1A1A"/>
                </a:solidFill>
              </a:rPr>
              <a:t>Vandaag</a:t>
            </a:r>
            <a:endParaRPr lang="en-GB" sz="1000" b="0" i="0" u="none" strike="noStrike" cap="none" err="1">
              <a:solidFill>
                <a:srgbClr val="1B1A1A"/>
              </a:solidFill>
              <a:latin typeface="Arial"/>
              <a:ea typeface="Arial"/>
              <a:cs typeface="Arial"/>
            </a:endParaRPr>
          </a:p>
        </p:txBody>
      </p:sp>
      <p:sp>
        <p:nvSpPr>
          <p:cNvPr id="3" name="Google Shape;747;p34">
            <a:extLst>
              <a:ext uri="{FF2B5EF4-FFF2-40B4-BE49-F238E27FC236}">
                <a16:creationId xmlns:a16="http://schemas.microsoft.com/office/drawing/2014/main" id="{57F2E264-06C8-9A03-99EC-9CC1B99F9DAA}"/>
              </a:ext>
            </a:extLst>
          </p:cNvPr>
          <p:cNvSpPr/>
          <p:nvPr/>
        </p:nvSpPr>
        <p:spPr>
          <a:xfrm rot="10800000">
            <a:off x="2515000" y="3833878"/>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 name="Google Shape;746;p34">
            <a:extLst>
              <a:ext uri="{FF2B5EF4-FFF2-40B4-BE49-F238E27FC236}">
                <a16:creationId xmlns:a16="http://schemas.microsoft.com/office/drawing/2014/main" id="{FE174DC0-A7A7-3E1E-6AC5-73123BA7D372}"/>
              </a:ext>
            </a:extLst>
          </p:cNvPr>
          <p:cNvSpPr txBox="1"/>
          <p:nvPr/>
        </p:nvSpPr>
        <p:spPr>
          <a:xfrm>
            <a:off x="628651" y="958368"/>
            <a:ext cx="8234957" cy="982500"/>
          </a:xfrm>
          <a:prstGeom prst="rect">
            <a:avLst/>
          </a:prstGeom>
          <a:noFill/>
          <a:ln>
            <a:noFill/>
          </a:ln>
        </p:spPr>
        <p:txBody>
          <a:bodyPr spcFirstLastPara="1" wrap="square" lIns="68550" tIns="34275" rIns="68550" bIns="34275" anchor="t" anchorCtr="0">
            <a:noAutofit/>
          </a:bodyPr>
          <a:lstStyle/>
          <a:p>
            <a:pPr>
              <a:buSzPts val="1800"/>
            </a:pPr>
            <a:r>
              <a:rPr lang="en-GB" sz="1800" err="1"/>
              <a:t>Schrijf</a:t>
            </a:r>
            <a:r>
              <a:rPr lang="en-GB" sz="1800"/>
              <a:t> u in </a:t>
            </a:r>
            <a:r>
              <a:rPr lang="en-GB" sz="1800" err="1"/>
              <a:t>voor</a:t>
            </a:r>
            <a:r>
              <a:rPr lang="en-GB" sz="1800"/>
              <a:t> de </a:t>
            </a:r>
            <a:r>
              <a:rPr lang="en-GB" sz="1800" b="1" err="1"/>
              <a:t>eerste</a:t>
            </a:r>
            <a:r>
              <a:rPr lang="en-GB" sz="1800" b="1"/>
              <a:t> </a:t>
            </a:r>
            <a:r>
              <a:rPr lang="en-GB" sz="1800" b="1" err="1"/>
              <a:t>thematische</a:t>
            </a:r>
            <a:r>
              <a:rPr lang="en-GB" sz="1800" b="1"/>
              <a:t> </a:t>
            </a:r>
            <a:r>
              <a:rPr lang="en-GB" sz="1800" b="1" err="1"/>
              <a:t>werkgroep</a:t>
            </a:r>
            <a:r>
              <a:rPr lang="en-GB" sz="1800"/>
              <a:t> op 16 </a:t>
            </a:r>
            <a:r>
              <a:rPr lang="en-GB" sz="1800" err="1"/>
              <a:t>april</a:t>
            </a:r>
            <a:r>
              <a:rPr lang="en-GB" sz="1800"/>
              <a:t> via </a:t>
            </a:r>
            <a:r>
              <a:rPr lang="en-GB" sz="1800" err="1"/>
              <a:t>deze</a:t>
            </a:r>
            <a:r>
              <a:rPr lang="en-GB" sz="1800"/>
              <a:t> </a:t>
            </a:r>
            <a:r>
              <a:rPr lang="en-GB" sz="1800">
                <a:hlinkClick r:id="rId4"/>
              </a:rPr>
              <a:t>link</a:t>
            </a:r>
            <a:r>
              <a:rPr lang="en-GB" sz="1800"/>
              <a:t>.</a:t>
            </a:r>
            <a:endParaRPr lang="en-GB" sz="1800" i="0" u="none" strike="noStrike" cap="none">
              <a:solidFill>
                <a:srgbClr val="000000"/>
              </a:solidFill>
              <a:latin typeface="Arial"/>
              <a:ea typeface="Arial"/>
              <a:cs typeface="Arial"/>
            </a:endParaRPr>
          </a:p>
        </p:txBody>
      </p:sp>
    </p:spTree>
    <p:extLst>
      <p:ext uri="{BB962C8B-B14F-4D97-AF65-F5344CB8AC3E}">
        <p14:creationId xmlns:p14="http://schemas.microsoft.com/office/powerpoint/2010/main" val="33994993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6"/>
          <p:cNvSpPr txBox="1"/>
          <p:nvPr/>
        </p:nvSpPr>
        <p:spPr>
          <a:xfrm>
            <a:off x="689075" y="1346463"/>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85" name="Google Shape;785;p36"/>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Feedback </a:t>
            </a:r>
            <a:r>
              <a:rPr lang="en-GB" sz="1600" b="0" i="0" u="none" strike="noStrike" cap="none" err="1">
                <a:solidFill>
                  <a:schemeClr val="dk1"/>
                </a:solidFill>
                <a:latin typeface="Arial"/>
                <a:ea typeface="Arial"/>
                <a:cs typeface="Arial"/>
                <a:sym typeface="Arial"/>
              </a:rPr>
              <a:t>kan</a:t>
            </a:r>
            <a:r>
              <a:rPr lang="en-GB" sz="1600" b="0" i="0" u="none" strike="noStrike" cap="none">
                <a:solidFill>
                  <a:schemeClr val="dk1"/>
                </a:solidFill>
                <a:latin typeface="Arial"/>
                <a:ea typeface="Arial"/>
                <a:cs typeface="Arial"/>
                <a:sym typeface="Arial"/>
              </a:rPr>
              <a:t> per e-mail </a:t>
            </a:r>
            <a:r>
              <a:rPr lang="en-GB" sz="1600" b="0" i="0" u="none" strike="noStrike" cap="none" err="1">
                <a:solidFill>
                  <a:schemeClr val="dk1"/>
                </a:solidFill>
                <a:latin typeface="Arial"/>
                <a:ea typeface="Arial"/>
                <a:cs typeface="Arial"/>
                <a:sym typeface="Arial"/>
              </a:rPr>
              <a:t>worden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gegeven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aan</a:t>
            </a:r>
            <a:r>
              <a:rPr lang="en-GB" sz="1600" b="0" i="0" u="none" strike="noStrike" cap="none">
                <a:solidFill>
                  <a:schemeClr val="dk1"/>
                </a:solidFill>
                <a:latin typeface="Arial"/>
                <a:ea typeface="Arial"/>
                <a:cs typeface="Arial"/>
                <a:sym typeface="Arial"/>
              </a:rPr>
              <a:t> de </a:t>
            </a:r>
            <a:r>
              <a:rPr lang="en-GB" sz="1600" b="0" i="0" u="none" strike="noStrike" cap="none" err="1">
                <a:solidFill>
                  <a:schemeClr val="dk1"/>
                </a:solidFill>
                <a:latin typeface="Arial"/>
                <a:ea typeface="Arial"/>
                <a:cs typeface="Arial"/>
                <a:sym typeface="Arial"/>
              </a:rPr>
              <a:t>volgende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personen</a:t>
            </a:r>
            <a:r>
              <a:rPr lang="en-GB" sz="1600" b="0" i="0" u="none" strike="noStrike" cap="none">
                <a:solidFill>
                  <a:schemeClr val="dk1"/>
                </a:solidFill>
                <a:latin typeface="Arial"/>
                <a:ea typeface="Arial"/>
                <a:cs typeface="Arial"/>
                <a:sym typeface="Arial"/>
              </a:rPr>
              <a:t>:</a:t>
            </a:r>
            <a:endParaRPr sz="1400" b="0" i="0" u="none" strike="noStrike" cap="none">
              <a:solidFill>
                <a:schemeClr val="dk1"/>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sz="1500" b="0" i="0" u="none" strike="noStrike" cap="none">
              <a:solidFill>
                <a:schemeClr val="hlink"/>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sz="1400" b="0" i="0" u="none" strike="noStrike" cap="none">
              <a:solidFill>
                <a:schemeClr val="hlink"/>
              </a:solidFill>
              <a:latin typeface="Arial"/>
              <a:ea typeface="Arial"/>
              <a:cs typeface="Arial"/>
              <a:sym typeface="Arial"/>
            </a:endParaRPr>
          </a:p>
          <a:p>
            <a:pPr marL="285750" indent="-279400">
              <a:buSzPts val="1500"/>
              <a:buFont typeface="Arial"/>
              <a:buChar char="•"/>
            </a:pPr>
            <a:r>
              <a:rPr lang="en-GB" sz="1500" u="sng">
                <a:solidFill>
                  <a:schemeClr val="hlink"/>
                </a:solidFill>
              </a:rPr>
              <a:t>Isabaut.martens@vlaanderen.be</a:t>
            </a:r>
          </a:p>
          <a:p>
            <a:pPr marL="285750" marR="0" lvl="0" indent="-279400" algn="l">
              <a:lnSpc>
                <a:spcPct val="100000"/>
              </a:lnSpc>
              <a:spcBef>
                <a:spcPts val="0"/>
              </a:spcBef>
              <a:spcAft>
                <a:spcPts val="0"/>
              </a:spcAft>
              <a:buClr>
                <a:srgbClr val="000000"/>
              </a:buClr>
              <a:buSzPts val="1500"/>
              <a:buFont typeface="Arial"/>
              <a:buChar char="•"/>
            </a:pPr>
            <a:r>
              <a:rPr lang="en-GB" sz="1500" u="sng">
                <a:solidFill>
                  <a:schemeClr val="hlink"/>
                </a:solidFill>
              </a:rPr>
              <a:t>Aline.verbrugge@vlaanderen.be</a:t>
            </a:r>
            <a:endParaRPr sz="1500" b="0" i="0" u="none" strike="noStrike" cap="none">
              <a:solidFill>
                <a:schemeClr val="hlink"/>
              </a:solidFill>
              <a:latin typeface="Arial"/>
              <a:ea typeface="Arial"/>
              <a:cs typeface="Arial"/>
            </a:endParaRPr>
          </a:p>
        </p:txBody>
      </p:sp>
      <p:sp>
        <p:nvSpPr>
          <p:cNvPr id="786" name="Google Shape;786;p36"/>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7" name="Google Shape;787;p36"/>
          <p:cNvPicPr preferRelativeResize="0"/>
          <p:nvPr/>
        </p:nvPicPr>
        <p:blipFill rotWithShape="1">
          <a:blip r:embed="rId5">
            <a:alphaModFix/>
          </a:blip>
          <a:srcRect/>
          <a:stretch/>
        </p:blipFill>
        <p:spPr>
          <a:xfrm>
            <a:off x="6044652" y="1522121"/>
            <a:ext cx="1577413" cy="548455"/>
          </a:xfrm>
          <a:prstGeom prst="rect">
            <a:avLst/>
          </a:prstGeom>
          <a:noFill/>
          <a:ln>
            <a:noFill/>
          </a:ln>
        </p:spPr>
      </p:pic>
      <p:sp>
        <p:nvSpPr>
          <p:cNvPr id="788" name="Google Shape;788;p36"/>
          <p:cNvSpPr txBox="1"/>
          <p:nvPr/>
        </p:nvSpPr>
        <p:spPr>
          <a:xfrm>
            <a:off x="5123180" y="2568919"/>
            <a:ext cx="3401100" cy="1077178"/>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en-GB" sz="1600" b="0" i="0" u="none" strike="noStrike" cap="none">
                <a:solidFill>
                  <a:schemeClr val="lt1"/>
                </a:solidFill>
                <a:latin typeface="Arial"/>
                <a:ea typeface="Arial"/>
                <a:cs typeface="Arial"/>
                <a:sym typeface="Arial"/>
              </a:rPr>
              <a:t>Feedback/input </a:t>
            </a:r>
            <a:r>
              <a:rPr lang="en-GB" sz="1600" b="0" i="0" u="none" strike="noStrike" cap="none" err="1">
                <a:solidFill>
                  <a:schemeClr val="lt1"/>
                </a:solidFill>
                <a:latin typeface="Arial"/>
                <a:ea typeface="Arial"/>
                <a:cs typeface="Arial"/>
                <a:sym typeface="Arial"/>
              </a:rPr>
              <a:t>kan</a:t>
            </a:r>
            <a:r>
              <a:rPr lang="en-GB" sz="1600" b="0" i="0" u="none" strike="noStrike" cap="none">
                <a:solidFill>
                  <a:schemeClr val="lt1"/>
                </a:solidFill>
                <a:latin typeface="Arial"/>
                <a:ea typeface="Arial"/>
                <a:cs typeface="Arial"/>
                <a:sym typeface="Arial"/>
              </a:rPr>
              <a:t> </a:t>
            </a:r>
            <a:r>
              <a:rPr lang="en-GB" sz="1600" b="0" i="0" u="none" strike="noStrike" cap="none" err="1">
                <a:solidFill>
                  <a:schemeClr val="lt1"/>
                </a:solidFill>
                <a:latin typeface="Arial"/>
                <a:ea typeface="Arial"/>
                <a:cs typeface="Arial"/>
                <a:sym typeface="Arial"/>
              </a:rPr>
              <a:t>gegeven</a:t>
            </a:r>
            <a:r>
              <a:rPr lang="en-GB" sz="1600" b="0" i="0" u="none" strike="noStrike" cap="none">
                <a:solidFill>
                  <a:schemeClr val="lt1"/>
                </a:solidFill>
                <a:latin typeface="Arial"/>
                <a:ea typeface="Arial"/>
                <a:cs typeface="Arial"/>
                <a:sym typeface="Arial"/>
              </a:rPr>
              <a:t> </a:t>
            </a:r>
            <a:r>
              <a:rPr lang="en-GB" sz="1600" b="0" i="0" u="none" strike="noStrike" cap="none" err="1">
                <a:solidFill>
                  <a:schemeClr val="lt1"/>
                </a:solidFill>
                <a:latin typeface="Arial"/>
                <a:ea typeface="Arial"/>
                <a:cs typeface="Arial"/>
                <a:sym typeface="Arial"/>
              </a:rPr>
              <a:t>worden</a:t>
            </a:r>
            <a:r>
              <a:rPr lang="en-GB" sz="1600" b="0" i="0" u="none" strike="noStrike" cap="none">
                <a:solidFill>
                  <a:schemeClr val="lt1"/>
                </a:solidFill>
                <a:latin typeface="Arial"/>
                <a:ea typeface="Arial"/>
                <a:cs typeface="Arial"/>
                <a:sym typeface="Arial"/>
              </a:rPr>
              <a:t> via GitHub</a:t>
            </a:r>
            <a:r>
              <a:rPr lang="en-GB" sz="1600">
                <a:solidFill>
                  <a:schemeClr val="lt1"/>
                </a:solidFill>
              </a:rPr>
              <a:t>.</a:t>
            </a:r>
            <a:endParaRPr lang="en-US" sz="1600" b="0" i="0" strike="noStrike" cap="none">
              <a:solidFill>
                <a:schemeClr val="lt1"/>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Via het </a:t>
            </a:r>
            <a:r>
              <a:rPr lang="en-GB" sz="1600" b="0" i="0" u="none" strike="noStrike" cap="none" err="1">
                <a:solidFill>
                  <a:schemeClr val="lt1"/>
                </a:solidFill>
                <a:latin typeface="Arial"/>
                <a:ea typeface="Arial"/>
                <a:cs typeface="Arial"/>
                <a:sym typeface="Arial"/>
              </a:rPr>
              <a:t>aanmaken</a:t>
            </a:r>
            <a:r>
              <a:rPr lang="en-GB" sz="1600" b="0" i="0" u="none" strike="noStrike" cap="none">
                <a:solidFill>
                  <a:schemeClr val="lt1"/>
                </a:solidFill>
                <a:latin typeface="Arial"/>
                <a:ea typeface="Arial"/>
                <a:cs typeface="Arial"/>
                <a:sym typeface="Arial"/>
              </a:rPr>
              <a:t> van </a:t>
            </a:r>
            <a:r>
              <a:rPr lang="en-GB" sz="1600" b="1" i="0" u="none" strike="noStrike" cap="none">
                <a:solidFill>
                  <a:schemeClr val="lt1"/>
                </a:solidFill>
                <a:latin typeface="Arial"/>
                <a:ea typeface="Arial"/>
                <a:cs typeface="Arial"/>
                <a:sym typeface="Arial"/>
              </a:rPr>
              <a:t>issues</a:t>
            </a:r>
            <a:endParaRPr sz="1400" b="1" i="0" u="none" strike="noStrike" cap="none">
              <a:solidFill>
                <a:schemeClr val="lt1"/>
              </a:solidFill>
              <a:latin typeface="Arial"/>
              <a:ea typeface="Arial"/>
              <a:cs typeface="Arial"/>
              <a:sym typeface="Arial"/>
            </a:endParaRPr>
          </a:p>
        </p:txBody>
      </p:sp>
      <p:sp>
        <p:nvSpPr>
          <p:cNvPr id="789" name="Google Shape;789;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Feedback &amp; Samenwerking OSLO</a:t>
            </a:r>
            <a:endParaRPr sz="1400" b="0" i="0" u="none" strike="noStrike" cap="none">
              <a:solidFill>
                <a:srgbClr val="000000"/>
              </a:solidFill>
              <a:latin typeface="Arial"/>
              <a:ea typeface="Arial"/>
              <a:cs typeface="Arial"/>
              <a:sym typeface="Arial"/>
            </a:endParaRPr>
          </a:p>
        </p:txBody>
      </p:sp>
      <p:sp>
        <p:nvSpPr>
          <p:cNvPr id="790" name="Google Shape;790;p36"/>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09" name="Google Shape;709;p37"/>
          <p:cNvPicPr preferRelativeResize="0"/>
          <p:nvPr/>
        </p:nvPicPr>
        <p:blipFill rotWithShape="1">
          <a:blip r:embed="rId3">
            <a:alphaModFix/>
          </a:blip>
          <a:srcRect/>
          <a:stretch/>
        </p:blipFill>
        <p:spPr>
          <a:xfrm>
            <a:off x="1966437" y="640339"/>
            <a:ext cx="4953476" cy="4503161"/>
          </a:xfrm>
          <a:prstGeom prst="rect">
            <a:avLst/>
          </a:prstGeom>
          <a:noFill/>
          <a:ln>
            <a:noFill/>
          </a:ln>
        </p:spPr>
      </p:pic>
      <p:sp>
        <p:nvSpPr>
          <p:cNvPr id="710" name="Google Shape;710;p37"/>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711" name="Google Shape;711;p37"/>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712" name="Google Shape;712;p37"/>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713" name="Google Shape;713;p37"/>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fa15db3b28_0_83"/>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gfa15db3b28_0_83"/>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gfa15db3b28_0_83"/>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798" name="Google Shape;798;gfa15db3b28_0_83"/>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b429d96f97_0_122"/>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Arial"/>
                <a:cs typeface="Arial"/>
              </a:rPr>
              <a:t>Wie-is-wie?</a:t>
            </a:r>
            <a:endParaRPr b="1">
              <a:latin typeface="Arial"/>
              <a:cs typeface="Arial"/>
            </a:endParaRPr>
          </a:p>
        </p:txBody>
      </p:sp>
      <p:pic>
        <p:nvPicPr>
          <p:cNvPr id="251" name="Google Shape;251;g2b429d96f97_0_122"/>
          <p:cNvPicPr preferRelativeResize="0"/>
          <p:nvPr/>
        </p:nvPicPr>
        <p:blipFill rotWithShape="1">
          <a:blip r:embed="rId3">
            <a:alphaModFix/>
          </a:blip>
          <a:srcRect l="26128" t="7486" r="23048" b="9875"/>
          <a:stretch/>
        </p:blipFill>
        <p:spPr>
          <a:xfrm>
            <a:off x="4560376" y="109750"/>
            <a:ext cx="3095849" cy="5033750"/>
          </a:xfrm>
          <a:prstGeom prst="rect">
            <a:avLst/>
          </a:prstGeom>
          <a:noFill/>
          <a:ln>
            <a:noFill/>
          </a:ln>
        </p:spPr>
      </p:pic>
      <p:pic>
        <p:nvPicPr>
          <p:cNvPr id="252" name="Google Shape;252;g2b429d96f97_0_122"/>
          <p:cNvPicPr preferRelativeResize="0"/>
          <p:nvPr/>
        </p:nvPicPr>
        <p:blipFill>
          <a:blip r:embed="rId4">
            <a:alphaModFix/>
          </a:blip>
          <a:stretch>
            <a:fillRect/>
          </a:stretch>
        </p:blipFill>
        <p:spPr>
          <a:xfrm>
            <a:off x="4921750" y="463350"/>
            <a:ext cx="724525" cy="672425"/>
          </a:xfrm>
          <a:prstGeom prst="rect">
            <a:avLst/>
          </a:prstGeom>
          <a:noFill/>
          <a:ln>
            <a:noFill/>
          </a:ln>
        </p:spPr>
      </p:pic>
      <p:pic>
        <p:nvPicPr>
          <p:cNvPr id="253" name="Google Shape;253;g2b429d96f97_0_122"/>
          <p:cNvPicPr preferRelativeResize="0"/>
          <p:nvPr/>
        </p:nvPicPr>
        <p:blipFill>
          <a:blip r:embed="rId4">
            <a:alphaModFix/>
          </a:blip>
          <a:stretch>
            <a:fillRect/>
          </a:stretch>
        </p:blipFill>
        <p:spPr>
          <a:xfrm>
            <a:off x="4949425" y="1204425"/>
            <a:ext cx="724525" cy="672425"/>
          </a:xfrm>
          <a:prstGeom prst="rect">
            <a:avLst/>
          </a:prstGeom>
          <a:noFill/>
          <a:ln>
            <a:noFill/>
          </a:ln>
        </p:spPr>
      </p:pic>
      <p:pic>
        <p:nvPicPr>
          <p:cNvPr id="254" name="Google Shape;254;g2b429d96f97_0_122"/>
          <p:cNvPicPr preferRelativeResize="0"/>
          <p:nvPr/>
        </p:nvPicPr>
        <p:blipFill>
          <a:blip r:embed="rId4">
            <a:alphaModFix/>
          </a:blip>
          <a:stretch>
            <a:fillRect/>
          </a:stretch>
        </p:blipFill>
        <p:spPr>
          <a:xfrm>
            <a:off x="4949425" y="1945500"/>
            <a:ext cx="724525" cy="672425"/>
          </a:xfrm>
          <a:prstGeom prst="rect">
            <a:avLst/>
          </a:prstGeom>
          <a:noFill/>
          <a:ln>
            <a:noFill/>
          </a:ln>
        </p:spPr>
      </p:pic>
      <p:pic>
        <p:nvPicPr>
          <p:cNvPr id="255" name="Google Shape;255;g2b429d96f97_0_122"/>
          <p:cNvPicPr preferRelativeResize="0"/>
          <p:nvPr/>
        </p:nvPicPr>
        <p:blipFill>
          <a:blip r:embed="rId4">
            <a:alphaModFix/>
          </a:blip>
          <a:stretch>
            <a:fillRect/>
          </a:stretch>
        </p:blipFill>
        <p:spPr>
          <a:xfrm>
            <a:off x="5746038" y="463350"/>
            <a:ext cx="724525" cy="672425"/>
          </a:xfrm>
          <a:prstGeom prst="rect">
            <a:avLst/>
          </a:prstGeom>
          <a:noFill/>
          <a:ln>
            <a:noFill/>
          </a:ln>
        </p:spPr>
      </p:pic>
      <p:pic>
        <p:nvPicPr>
          <p:cNvPr id="256" name="Google Shape;256;g2b429d96f97_0_122"/>
          <p:cNvPicPr preferRelativeResize="0"/>
          <p:nvPr/>
        </p:nvPicPr>
        <p:blipFill>
          <a:blip r:embed="rId4">
            <a:alphaModFix/>
          </a:blip>
          <a:stretch>
            <a:fillRect/>
          </a:stretch>
        </p:blipFill>
        <p:spPr>
          <a:xfrm>
            <a:off x="5746038" y="1204425"/>
            <a:ext cx="724525" cy="672425"/>
          </a:xfrm>
          <a:prstGeom prst="rect">
            <a:avLst/>
          </a:prstGeom>
          <a:noFill/>
          <a:ln>
            <a:noFill/>
          </a:ln>
        </p:spPr>
      </p:pic>
      <p:pic>
        <p:nvPicPr>
          <p:cNvPr id="257" name="Google Shape;257;g2b429d96f97_0_122"/>
          <p:cNvPicPr preferRelativeResize="0"/>
          <p:nvPr/>
        </p:nvPicPr>
        <p:blipFill>
          <a:blip r:embed="rId4">
            <a:alphaModFix/>
          </a:blip>
          <a:stretch>
            <a:fillRect/>
          </a:stretch>
        </p:blipFill>
        <p:spPr>
          <a:xfrm>
            <a:off x="5746025" y="1945500"/>
            <a:ext cx="724525" cy="672425"/>
          </a:xfrm>
          <a:prstGeom prst="rect">
            <a:avLst/>
          </a:prstGeom>
          <a:noFill/>
          <a:ln>
            <a:noFill/>
          </a:ln>
        </p:spPr>
      </p:pic>
      <p:pic>
        <p:nvPicPr>
          <p:cNvPr id="258" name="Google Shape;258;g2b429d96f97_0_122"/>
          <p:cNvPicPr preferRelativeResize="0"/>
          <p:nvPr/>
        </p:nvPicPr>
        <p:blipFill>
          <a:blip r:embed="rId4">
            <a:alphaModFix/>
          </a:blip>
          <a:stretch>
            <a:fillRect/>
          </a:stretch>
        </p:blipFill>
        <p:spPr>
          <a:xfrm>
            <a:off x="6570350" y="463350"/>
            <a:ext cx="724525" cy="672425"/>
          </a:xfrm>
          <a:prstGeom prst="rect">
            <a:avLst/>
          </a:prstGeom>
          <a:noFill/>
          <a:ln>
            <a:noFill/>
          </a:ln>
        </p:spPr>
      </p:pic>
      <p:pic>
        <p:nvPicPr>
          <p:cNvPr id="259" name="Google Shape;259;g2b429d96f97_0_122"/>
          <p:cNvPicPr preferRelativeResize="0"/>
          <p:nvPr/>
        </p:nvPicPr>
        <p:blipFill>
          <a:blip r:embed="rId4">
            <a:alphaModFix/>
          </a:blip>
          <a:stretch>
            <a:fillRect/>
          </a:stretch>
        </p:blipFill>
        <p:spPr>
          <a:xfrm>
            <a:off x="6570350" y="1204425"/>
            <a:ext cx="724525" cy="672425"/>
          </a:xfrm>
          <a:prstGeom prst="rect">
            <a:avLst/>
          </a:prstGeom>
          <a:noFill/>
          <a:ln>
            <a:noFill/>
          </a:ln>
        </p:spPr>
      </p:pic>
      <p:pic>
        <p:nvPicPr>
          <p:cNvPr id="260" name="Google Shape;260;g2b429d96f97_0_122"/>
          <p:cNvPicPr preferRelativeResize="0"/>
          <p:nvPr/>
        </p:nvPicPr>
        <p:blipFill>
          <a:blip r:embed="rId4">
            <a:alphaModFix/>
          </a:blip>
          <a:stretch>
            <a:fillRect/>
          </a:stretch>
        </p:blipFill>
        <p:spPr>
          <a:xfrm>
            <a:off x="6570350" y="1945500"/>
            <a:ext cx="724525" cy="672425"/>
          </a:xfrm>
          <a:prstGeom prst="rect">
            <a:avLst/>
          </a:prstGeom>
          <a:noFill/>
          <a:ln>
            <a:noFill/>
          </a:ln>
        </p:spPr>
      </p:pic>
      <p:pic>
        <p:nvPicPr>
          <p:cNvPr id="261" name="Google Shape;261;g2b429d96f97_0_122"/>
          <p:cNvPicPr preferRelativeResize="0"/>
          <p:nvPr/>
        </p:nvPicPr>
        <p:blipFill>
          <a:blip r:embed="rId4">
            <a:alphaModFix/>
          </a:blip>
          <a:stretch>
            <a:fillRect/>
          </a:stretch>
        </p:blipFill>
        <p:spPr>
          <a:xfrm>
            <a:off x="4949425" y="2686575"/>
            <a:ext cx="724525" cy="672425"/>
          </a:xfrm>
          <a:prstGeom prst="rect">
            <a:avLst/>
          </a:prstGeom>
          <a:noFill/>
          <a:ln>
            <a:noFill/>
          </a:ln>
        </p:spPr>
      </p:pic>
      <p:pic>
        <p:nvPicPr>
          <p:cNvPr id="262" name="Google Shape;262;g2b429d96f97_0_122"/>
          <p:cNvPicPr preferRelativeResize="0"/>
          <p:nvPr/>
        </p:nvPicPr>
        <p:blipFill>
          <a:blip r:embed="rId4">
            <a:alphaModFix/>
          </a:blip>
          <a:stretch>
            <a:fillRect/>
          </a:stretch>
        </p:blipFill>
        <p:spPr>
          <a:xfrm>
            <a:off x="5746025" y="2686575"/>
            <a:ext cx="724525" cy="672425"/>
          </a:xfrm>
          <a:prstGeom prst="rect">
            <a:avLst/>
          </a:prstGeom>
          <a:noFill/>
          <a:ln>
            <a:noFill/>
          </a:ln>
        </p:spPr>
      </p:pic>
      <p:pic>
        <p:nvPicPr>
          <p:cNvPr id="263" name="Google Shape;263;g2b429d96f97_0_122"/>
          <p:cNvPicPr preferRelativeResize="0"/>
          <p:nvPr/>
        </p:nvPicPr>
        <p:blipFill>
          <a:blip r:embed="rId4">
            <a:alphaModFix/>
          </a:blip>
          <a:stretch>
            <a:fillRect/>
          </a:stretch>
        </p:blipFill>
        <p:spPr>
          <a:xfrm>
            <a:off x="6570350" y="2686575"/>
            <a:ext cx="724525" cy="672425"/>
          </a:xfrm>
          <a:prstGeom prst="rect">
            <a:avLst/>
          </a:prstGeom>
          <a:noFill/>
          <a:ln>
            <a:noFill/>
          </a:ln>
        </p:spPr>
      </p:pic>
      <p:pic>
        <p:nvPicPr>
          <p:cNvPr id="264" name="Google Shape;264;g2b429d96f97_0_122"/>
          <p:cNvPicPr preferRelativeResize="0"/>
          <p:nvPr/>
        </p:nvPicPr>
        <p:blipFill rotWithShape="1">
          <a:blip r:embed="rId4">
            <a:alphaModFix/>
          </a:blip>
          <a:srcRect l="11721" r="7937" b="7817"/>
          <a:stretch/>
        </p:blipFill>
        <p:spPr>
          <a:xfrm>
            <a:off x="1824250" y="1516475"/>
            <a:ext cx="1436800" cy="1530050"/>
          </a:xfrm>
          <a:prstGeom prst="rect">
            <a:avLst/>
          </a:prstGeom>
          <a:noFill/>
          <a:ln>
            <a:noFill/>
          </a:ln>
        </p:spPr>
      </p:pic>
      <p:sp>
        <p:nvSpPr>
          <p:cNvPr id="265" name="Google Shape;265;g2b429d96f97_0_122"/>
          <p:cNvSpPr txBox="1"/>
          <p:nvPr/>
        </p:nvSpPr>
        <p:spPr>
          <a:xfrm>
            <a:off x="1953950" y="2008850"/>
            <a:ext cx="110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Naam</a:t>
            </a:r>
            <a:endParaRPr>
              <a:latin typeface="Proxima Nova"/>
              <a:ea typeface="Proxima Nova"/>
              <a:cs typeface="Proxima Nova"/>
              <a:sym typeface="Proxima Nova"/>
            </a:endParaRPr>
          </a:p>
          <a:p>
            <a:pPr marL="0" lvl="0" indent="0" algn="ctr" rtl="0">
              <a:spcBef>
                <a:spcPts val="0"/>
              </a:spcBef>
              <a:spcAft>
                <a:spcPts val="0"/>
              </a:spcAft>
              <a:buNone/>
            </a:pPr>
            <a:r>
              <a:rPr lang="en-GB">
                <a:latin typeface="Proxima Nova"/>
                <a:ea typeface="Proxima Nova"/>
                <a:cs typeface="Proxima Nova"/>
                <a:sym typeface="Proxima Nova"/>
              </a:rPr>
              <a:t>Functie</a:t>
            </a:r>
            <a:endParaRPr>
              <a:latin typeface="Proxima Nova"/>
              <a:ea typeface="Proxima Nova"/>
              <a:cs typeface="Proxima Nova"/>
              <a:sym typeface="Proxima Nova"/>
            </a:endParaRPr>
          </a:p>
          <a:p>
            <a:pPr marL="0" lvl="0" indent="0" algn="ctr" rtl="0">
              <a:spcBef>
                <a:spcPts val="0"/>
              </a:spcBef>
              <a:spcAft>
                <a:spcPts val="0"/>
              </a:spcAft>
              <a:buNone/>
            </a:pPr>
            <a:r>
              <a:rPr lang="en-GB">
                <a:latin typeface="Proxima Nova"/>
                <a:ea typeface="Proxima Nova"/>
                <a:cs typeface="Proxima Nova"/>
                <a:sym typeface="Proxima Nova"/>
              </a:rPr>
              <a:t>Organisatie</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f9c5d1c9e7_0_19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f9c5d1c9e7_0_19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f9c5d1c9e7_0_19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Aanleiding en context</a:t>
            </a:r>
            <a:endParaRPr sz="3700" b="1" i="0" u="none" strike="noStrike" cap="none">
              <a:solidFill>
                <a:srgbClr val="000000"/>
              </a:solidFill>
              <a:latin typeface="Arial"/>
              <a:ea typeface="Arial"/>
              <a:cs typeface="Arial"/>
              <a:sym typeface="Arial"/>
            </a:endParaRPr>
          </a:p>
        </p:txBody>
      </p:sp>
      <p:pic>
        <p:nvPicPr>
          <p:cNvPr id="273" name="Google Shape;273;gf9c5d1c9e7_0_19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lvl="0"/>
            <a:fld id="{9FF637D2-1F4F-4E76-BF3D-F05E70ADC289}" type="slidenum">
              <a:rPr lang="nl-BE"/>
              <a:t>9</a:t>
            </a:fld>
            <a:endParaRPr lang="nl-BE"/>
          </a:p>
        </p:txBody>
      </p:sp>
      <p:sp>
        <p:nvSpPr>
          <p:cNvPr id="14" name="TextBox 13">
            <a:extLst>
              <a:ext uri="{FF2B5EF4-FFF2-40B4-BE49-F238E27FC236}">
                <a16:creationId xmlns:a16="http://schemas.microsoft.com/office/drawing/2014/main" id="{1027074B-25C1-E0A5-EF69-3685F813A63D}"/>
              </a:ext>
            </a:extLst>
          </p:cNvPr>
          <p:cNvSpPr txBox="1"/>
          <p:nvPr/>
        </p:nvSpPr>
        <p:spPr>
          <a:xfrm>
            <a:off x="416486" y="1162883"/>
            <a:ext cx="3902683" cy="3516347"/>
          </a:xfrm>
          <a:prstGeom prst="rect">
            <a:avLst/>
          </a:prstGeom>
          <a:noFill/>
        </p:spPr>
        <p:txBody>
          <a:bodyPr wrap="square" lIns="68580" tIns="34290" rIns="68580" bIns="3429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BE" sz="1400">
                <a:solidFill>
                  <a:srgbClr val="373636"/>
                </a:solidFill>
                <a:uFill>
                  <a:solidFill>
                    <a:srgbClr val="FFEB00"/>
                  </a:solidFill>
                </a:uFill>
                <a:latin typeface="Arial"/>
                <a:cs typeface="Arial"/>
              </a:rPr>
              <a:t>De </a:t>
            </a:r>
            <a:r>
              <a:rPr lang="nl-BE" sz="1400" b="1">
                <a:solidFill>
                  <a:srgbClr val="373636"/>
                </a:solidFill>
                <a:uFill>
                  <a:solidFill>
                    <a:srgbClr val="FFEB00"/>
                  </a:solidFill>
                </a:uFill>
                <a:latin typeface="Arial"/>
                <a:cs typeface="Arial"/>
              </a:rPr>
              <a:t>data rond schuldvorderingen</a:t>
            </a:r>
            <a:r>
              <a:rPr lang="nl-BE" sz="1400">
                <a:solidFill>
                  <a:srgbClr val="373636"/>
                </a:solidFill>
                <a:uFill>
                  <a:solidFill>
                    <a:srgbClr val="FFEB00"/>
                  </a:solidFill>
                </a:uFill>
                <a:latin typeface="Arial"/>
                <a:cs typeface="Arial"/>
              </a:rPr>
              <a:t> is vaak in </a:t>
            </a:r>
            <a:r>
              <a:rPr lang="nl-BE" sz="1400" b="1">
                <a:solidFill>
                  <a:srgbClr val="373636"/>
                </a:solidFill>
                <a:uFill>
                  <a:solidFill>
                    <a:srgbClr val="FFEB00"/>
                  </a:solidFill>
                </a:uFill>
                <a:latin typeface="Arial"/>
                <a:cs typeface="Arial"/>
              </a:rPr>
              <a:t>diverse gemeentelijke systemen</a:t>
            </a:r>
            <a:r>
              <a:rPr lang="nl-BE" sz="1400">
                <a:solidFill>
                  <a:srgbClr val="373636"/>
                </a:solidFill>
                <a:uFill>
                  <a:solidFill>
                    <a:srgbClr val="FFEB00"/>
                  </a:solidFill>
                </a:uFill>
                <a:latin typeface="Arial"/>
                <a:cs typeface="Arial"/>
              </a:rPr>
              <a:t> opgeslagen. Dat maakt het moeilijk om burgers met financiële uitdagingen te ondersteunen met een omvattende oplossing op maat van hun persoonlijke situatie. </a:t>
            </a:r>
            <a:br>
              <a:rPr lang="nl-BE" sz="1400">
                <a:uFill>
                  <a:solidFill>
                    <a:srgbClr val="FFEB00"/>
                  </a:solidFill>
                </a:uFill>
                <a:latin typeface="Arial"/>
                <a:cs typeface="Arial"/>
              </a:rPr>
            </a:br>
            <a:br>
              <a:rPr lang="nl-BE" sz="1400">
                <a:uFill>
                  <a:solidFill>
                    <a:srgbClr val="FFEB00"/>
                  </a:solidFill>
                </a:uFill>
                <a:latin typeface="Arial"/>
                <a:cs typeface="Arial"/>
              </a:rPr>
            </a:br>
            <a:r>
              <a:rPr lang="nl-BE" sz="1400">
                <a:solidFill>
                  <a:srgbClr val="373636"/>
                </a:solidFill>
                <a:uFill>
                  <a:solidFill>
                    <a:srgbClr val="FFEB00"/>
                  </a:solidFill>
                </a:uFill>
                <a:latin typeface="Arial"/>
                <a:cs typeface="Calibri Light"/>
              </a:rPr>
              <a:t>Het ontbreken van gestandaardiseerde gegevensuitwisseling veroorzaakt inefficiënties en belemmert samenwerking, resulterend in dubbel werk, fouten en een gebrek aan samenwerking tussen belanghebbenden.</a:t>
            </a:r>
            <a:endParaRPr lang="nl-BE" sz="1400">
              <a:uFill>
                <a:solidFill>
                  <a:srgbClr val="FFEB00"/>
                </a:solidFill>
              </a:uFill>
              <a:latin typeface="Arial"/>
              <a:cs typeface="Calibri Light"/>
            </a:endParaRPr>
          </a:p>
          <a:p>
            <a:endParaRPr lang="nl-BE" sz="1400">
              <a:solidFill>
                <a:srgbClr val="373636"/>
              </a:solidFill>
              <a:uFill>
                <a:solidFill>
                  <a:srgbClr val="FFEB00"/>
                </a:solidFill>
              </a:uFill>
              <a:latin typeface="Arial"/>
              <a:cs typeface="Calibri Light"/>
            </a:endParaRPr>
          </a:p>
          <a:p>
            <a:endParaRPr lang="nl-BE" sz="1400">
              <a:solidFill>
                <a:srgbClr val="373636"/>
              </a:solidFill>
              <a:uFill>
                <a:solidFill>
                  <a:srgbClr val="FFEB00"/>
                </a:solidFill>
              </a:uFill>
              <a:latin typeface="Arial"/>
              <a:cs typeface="Arial"/>
            </a:endParaRPr>
          </a:p>
          <a:p>
            <a:pPr algn="just"/>
            <a:endParaRPr lang="nl-BE" sz="1400">
              <a:solidFill>
                <a:srgbClr val="373636"/>
              </a:solidFill>
              <a:uFill>
                <a:solidFill>
                  <a:srgbClr val="FFEB00"/>
                </a:solidFill>
              </a:uFill>
              <a:latin typeface="Arial"/>
              <a:cs typeface="Arial"/>
            </a:endParaRPr>
          </a:p>
          <a:p>
            <a:pPr algn="just"/>
            <a:endParaRPr lang="nl-BE" sz="1400">
              <a:solidFill>
                <a:srgbClr val="373636"/>
              </a:solidFill>
              <a:uFill>
                <a:solidFill>
                  <a:srgbClr val="FFEB00"/>
                </a:solidFill>
              </a:uFill>
              <a:latin typeface="Arial"/>
              <a:cs typeface="Arial"/>
            </a:endParaRPr>
          </a:p>
        </p:txBody>
      </p:sp>
      <p:pic>
        <p:nvPicPr>
          <p:cNvPr id="6" name="Picture 5" descr="A person sitting at a desk with a computer and a phone&#10;&#10;Description automatically generated">
            <a:extLst>
              <a:ext uri="{FF2B5EF4-FFF2-40B4-BE49-F238E27FC236}">
                <a16:creationId xmlns:a16="http://schemas.microsoft.com/office/drawing/2014/main" id="{89D25B29-F5FD-BD5C-BC77-EA39E000C7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29" r="33028"/>
          <a:stretch/>
        </p:blipFill>
        <p:spPr>
          <a:xfrm flipH="1">
            <a:off x="4572000" y="0"/>
            <a:ext cx="4563001" cy="5143500"/>
          </a:xfrm>
          <a:prstGeom prst="rect">
            <a:avLst/>
          </a:prstGeom>
        </p:spPr>
      </p:pic>
      <p:sp>
        <p:nvSpPr>
          <p:cNvPr id="8" name="Google Shape;1018;g2b2455b02f7_0_17">
            <a:extLst>
              <a:ext uri="{FF2B5EF4-FFF2-40B4-BE49-F238E27FC236}">
                <a16:creationId xmlns:a16="http://schemas.microsoft.com/office/drawing/2014/main" id="{484E491A-CCFA-07A5-AAFA-073994DD3B9C}"/>
              </a:ext>
            </a:extLst>
          </p:cNvPr>
          <p:cNvSpPr txBox="1"/>
          <p:nvPr/>
        </p:nvSpPr>
        <p:spPr>
          <a:xfrm>
            <a:off x="416984" y="310887"/>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err="1"/>
              <a:t>Probleemstelling</a:t>
            </a:r>
            <a:endParaRPr lang="en-GB" sz="3200" b="1" i="0" u="none" strike="noStrike" cap="none" err="1">
              <a:solidFill>
                <a:srgbClr val="000000"/>
              </a:solidFill>
              <a:latin typeface="Arial"/>
              <a:ea typeface="Arial"/>
              <a:cs typeface="Arial"/>
            </a:endParaRPr>
          </a:p>
        </p:txBody>
      </p:sp>
    </p:spTree>
    <p:extLst>
      <p:ext uri="{BB962C8B-B14F-4D97-AF65-F5344CB8AC3E}">
        <p14:creationId xmlns:p14="http://schemas.microsoft.com/office/powerpoint/2010/main" val="214547123"/>
      </p:ext>
    </p:extLst>
  </p:cSld>
  <p:clrMapOvr>
    <a:masterClrMapping/>
  </p:clrMapOvr>
  <p:transition spd="med">
    <p:fade/>
  </p:transition>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al Vlaanderen 2022 - Flanders Arts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Custom 17">
      <a:majorFont>
        <a:latin typeface="Flanders Art Sans"/>
        <a:ea typeface=""/>
        <a:cs typeface=""/>
      </a:majorFont>
      <a:minorFont>
        <a:latin typeface="Flanders Art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e_DigitaalVlaanderen_FlandersArts.potx" id="{3611BAE4-7F60-45EA-8586-A20A65650A90}" vid="{61B8A26D-E0C2-4A68-AE6D-28CF0A100285}"/>
    </a:ext>
  </a:extLst>
</a:theme>
</file>

<file path=ppt/theme/theme3.xml><?xml version="1.0" encoding="utf-8"?>
<a:theme xmlns:a="http://schemas.openxmlformats.org/drawingml/2006/main" name="Digitaal Vlaanderen 2022 - Flanders Arts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Custom 17">
      <a:majorFont>
        <a:latin typeface="Flanders Art Sans"/>
        <a:ea typeface=""/>
        <a:cs typeface=""/>
      </a:majorFont>
      <a:minorFont>
        <a:latin typeface="Flanders Art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220323_CompetenceCentre" id="{3E956A05-3DE3-47A9-BF7F-8E37A5EF721C}" vid="{C35025DD-9AAF-4D17-8B2E-F576DF1FAF99}"/>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2.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3.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4.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5.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6.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SharedWithUsers xmlns="abd5de4e-6ecd-4522-a9f4-1c24c7648312">
      <UserInfo>
        <DisplayName>Riet De Bondt</DisplayName>
        <AccountId>6415</AccountId>
        <AccountType/>
      </UserInfo>
      <UserInfo>
        <DisplayName>Annelies Hautekeete</DisplayName>
        <AccountId>6367</AccountId>
        <AccountType/>
      </UserInfo>
    </SharedWithUsers>
  </documentManagement>
</p:properties>
</file>

<file path=customXml/itemProps1.xml><?xml version="1.0" encoding="utf-8"?>
<ds:datastoreItem xmlns:ds="http://schemas.openxmlformats.org/officeDocument/2006/customXml" ds:itemID="{F4BB0127-CD2D-489B-860F-C0A3E0B20606}">
  <ds:schemaRefs>
    <ds:schemaRef ds:uri="http://schemas.microsoft.com/sharepoint/v3/contenttype/forms"/>
  </ds:schemaRefs>
</ds:datastoreItem>
</file>

<file path=customXml/itemProps2.xml><?xml version="1.0" encoding="utf-8"?>
<ds:datastoreItem xmlns:ds="http://schemas.openxmlformats.org/officeDocument/2006/customXml" ds:itemID="{1F3294D9-DF6F-4C60-9A3D-D8DBC46BB2E5}">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843F400-CF4E-4CD4-894F-74B96BC0FE3E}">
  <ds:schemaRefs>
    <ds:schemaRef ds:uri="9a9ec0f0-7796-43d0-ac1f-4c8c46ee0bd1"/>
    <ds:schemaRef ds:uri="abd5de4e-6ecd-4522-a9f4-1c24c7648312"/>
    <ds:schemaRef ds:uri="d8af5a5f-e2e6-468c-9f28-f81d99523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3434</Words>
  <Application>Microsoft Office PowerPoint</Application>
  <PresentationFormat>On-screen Show (16:9)</PresentationFormat>
  <Paragraphs>585</Paragraphs>
  <Slides>68</Slides>
  <Notes>62</Notes>
  <HiddenSlides>8</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68</vt:i4>
      </vt:variant>
    </vt:vector>
  </HeadingPairs>
  <TitlesOfParts>
    <vt:vector size="85" baseType="lpstr">
      <vt:lpstr>Calibri</vt:lpstr>
      <vt:lpstr>Fira Sans Extra Condensed</vt:lpstr>
      <vt:lpstr>Noto Sans</vt:lpstr>
      <vt:lpstr>FlandersArtSans-Bold</vt:lpstr>
      <vt:lpstr>Proxima Nova Extrabold</vt:lpstr>
      <vt:lpstr>Helvetica Neue</vt:lpstr>
      <vt:lpstr>Arial</vt:lpstr>
      <vt:lpstr>Courier New</vt:lpstr>
      <vt:lpstr>Flanders Art Sans Light</vt:lpstr>
      <vt:lpstr>Proxima Nova Semibold</vt:lpstr>
      <vt:lpstr>Flanders Art Sans</vt:lpstr>
      <vt:lpstr>Noto Sans Symbols</vt:lpstr>
      <vt:lpstr>Wingdings</vt:lpstr>
      <vt:lpstr>Proxima Nova</vt:lpstr>
      <vt:lpstr>4_Presentatie_verbeelding werkt - kopie</vt:lpstr>
      <vt:lpstr>Digitaal Vlaanderen 2022 - Flanders Arts - Algemeen</vt:lpstr>
      <vt:lpstr>Digitaal Vlaanderen 2022 - Flanders Arts - Algemeen</vt:lpstr>
      <vt:lpstr>PowerPoint Presentation</vt:lpstr>
      <vt:lpstr>PowerPoint Presentation</vt:lpstr>
      <vt:lpstr>PowerPoint Presentation</vt:lpstr>
      <vt:lpstr>PowerPoint Presentation</vt:lpstr>
      <vt:lpstr>PowerPoint Presentation</vt:lpstr>
      <vt:lpstr>PowerPoint Presentation</vt:lpstr>
      <vt:lpstr>Wie-is-wie?</vt:lpstr>
      <vt:lpstr>PowerPoint Presentation</vt:lpstr>
      <vt:lpstr>PowerPoint Presentation</vt:lpstr>
      <vt:lpstr> Delen van gegevens tussen instanties</vt:lpstr>
      <vt:lpstr>PowerPoint Presentation</vt:lpstr>
      <vt:lpstr>PowerPoint Presentation</vt:lpstr>
      <vt:lpstr>PowerPoint Presentation</vt:lpstr>
      <vt:lpstr>Deel van een groter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OSLO Financiële data</vt:lpstr>
      <vt:lpstr>Debiteur</vt:lpstr>
      <vt:lpstr>Schuld</vt:lpstr>
      <vt:lpstr>Afbetalingsplan</vt:lpstr>
      <vt:lpstr>PowerPoint Presentation</vt:lpstr>
      <vt:lpstr>PowerPoint Presentation</vt:lpstr>
      <vt:lpstr>PowerPoint Presentation</vt:lpstr>
      <vt:lpstr>PowerPoint Presentation</vt:lpstr>
      <vt:lpstr>PowerPoint Presentation</vt:lpstr>
      <vt:lpstr>PowerPoint Presentation</vt:lpstr>
      <vt:lpstr>Voorbeeld persona (1/2)</vt:lpstr>
      <vt:lpstr>Voorbeeld persona (2/2)</vt:lpstr>
      <vt:lpstr>Use case 1</vt:lpstr>
      <vt:lpstr>PowerPoint Presentation</vt:lpstr>
      <vt:lpstr>PowerPoint Presentation</vt:lpstr>
      <vt:lpstr>PowerPoint Presentation</vt:lpstr>
      <vt:lpstr>PowerPoint Presentation</vt:lpstr>
      <vt:lpstr>PowerPoint Presentation</vt:lpstr>
      <vt:lpstr>Extra use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Lorenzo Vylders</dc:creator>
  <cp:lastModifiedBy>Aline Verbrugge (BE)</cp:lastModifiedBy>
  <cp:revision>6</cp:revision>
  <dcterms:modified xsi:type="dcterms:W3CDTF">2024-03-13T13:47:52Z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y fmtid="{D5CDD505-2E9C-101B-9397-08002B2CF9AE}" pid="4" name="Order">
    <vt:r8>1371500</vt:r8>
  </property>
  <property fmtid="{D5CDD505-2E9C-101B-9397-08002B2CF9AE}" pid="5" name="xd_ProgID">
    <vt:lpwstr/>
  </property>
  <property fmtid="{D5CDD505-2E9C-101B-9397-08002B2CF9AE}" pid="6" name="TemplateUrl">
    <vt:lpwstr/>
  </property>
  <property fmtid="{D5CDD505-2E9C-101B-9397-08002B2CF9AE}" pid="7" name="_ExtendedDescription">
    <vt:lpwstr/>
  </property>
  <property fmtid="{D5CDD505-2E9C-101B-9397-08002B2CF9AE}" pid="8" name="_CopySource">
    <vt:lpwstr>https://vlaamseoverheid.sharepoint.com/sites/aiv/tfs/oslo/Shared Documents/2. Thematische trajecten/Kindfiche/2.0 Business Werkgroep presentatie Kindfiche.pptx</vt:lpwstr>
  </property>
</Properties>
</file>